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13"/>
  </p:notesMasterIdLst>
  <p:sldIdLst>
    <p:sldId id="256" r:id="rId2"/>
    <p:sldId id="352" r:id="rId3"/>
    <p:sldId id="499" r:id="rId4"/>
    <p:sldId id="495" r:id="rId5"/>
    <p:sldId id="500" r:id="rId6"/>
    <p:sldId id="496" r:id="rId7"/>
    <p:sldId id="497" r:id="rId8"/>
    <p:sldId id="351" r:id="rId9"/>
    <p:sldId id="498" r:id="rId10"/>
    <p:sldId id="501" r:id="rId11"/>
    <p:sldId id="359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3517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3201"/>
    <p:restoredTop sz="94852"/>
  </p:normalViewPr>
  <p:slideViewPr>
    <p:cSldViewPr snapToGrid="0" snapToObjects="1">
      <p:cViewPr varScale="1">
        <p:scale>
          <a:sx n="66" d="100"/>
          <a:sy n="66" d="100"/>
        </p:scale>
        <p:origin x="224" y="11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DB15481-CC13-7148-B2E3-3A00A445EA71}" type="datetimeFigureOut">
              <a:rPr lang="en-US" smtClean="0"/>
              <a:t>10/15/26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00EB013-C5E6-1F41-A6D1-141A76ED43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07540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ver block"/>
          <p:cNvSpPr/>
          <p:nvPr/>
        </p:nvSpPr>
        <p:spPr>
          <a:xfrm>
            <a:off x="0" y="0"/>
            <a:ext cx="3718560" cy="6858000"/>
          </a:xfrm>
          <a:prstGeom prst="rect">
            <a:avLst/>
          </a:prstGeom>
          <a:solidFill>
            <a:srgbClr val="041E7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" name="Accent rule"/>
          <p:cNvSpPr/>
          <p:nvPr/>
        </p:nvSpPr>
        <p:spPr>
          <a:xfrm>
            <a:off x="755904" y="2377440"/>
            <a:ext cx="1097280" cy="48768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" name="Course"/>
          <p:cNvSpPr>
            <a:spLocks noGrp="1"/>
          </p:cNvSpPr>
          <p:nvPr>
            <p:ph type="body" idx="3"/>
          </p:nvPr>
        </p:nvSpPr>
        <p:spPr>
          <a:xfrm>
            <a:off x="755904" y="2560320"/>
            <a:ext cx="2804160" cy="1950720"/>
          </a:xfrm>
        </p:spPr>
        <p:txBody>
          <a:bodyPr wrap="square" lIns="0" tIns="0" rIns="0" bIns="0" anchor="t">
            <a:normAutofit/>
          </a:bodyPr>
          <a:lstStyle>
            <a:lvl1pPr marL="0" indent="0">
              <a:spcBef>
                <a:spcPts val="0"/>
              </a:spcBef>
              <a:buNone/>
              <a:defRPr sz="4000" b="1" i="0">
                <a:solidFill>
                  <a:srgbClr val="FFFFFF"/>
                </a:solidFill>
                <a:latin typeface="Arial"/>
              </a:defRPr>
            </a:lvl1pPr>
            <a:lvl2pPr marL="0" indent="0">
              <a:spcBef>
                <a:spcPts val="800"/>
              </a:spcBef>
              <a:buNone/>
              <a:defRPr sz="1600" b="0" i="0">
                <a:solidFill>
                  <a:srgbClr val="A9B8DC"/>
                </a:solidFill>
                <a:latin typeface="Arial"/>
              </a:defRPr>
            </a:lvl2pPr>
          </a:lstStyle>
          <a:p>
            <a:endParaRPr lang="en-US"/>
          </a:p>
        </p:txBody>
      </p:sp>
      <p:sp>
        <p:nvSpPr>
          <p:cNvPr id="5" name="Topic line"/>
          <p:cNvSpPr>
            <a:spLocks noGrp="1"/>
          </p:cNvSpPr>
          <p:nvPr>
            <p:ph type="body" idx="1"/>
          </p:nvPr>
        </p:nvSpPr>
        <p:spPr>
          <a:xfrm>
            <a:off x="4389120" y="2560320"/>
            <a:ext cx="7010400" cy="414528"/>
          </a:xfrm>
        </p:spPr>
        <p:txBody>
          <a:bodyPr wrap="square" lIns="0" tIns="0" rIns="0" bIns="0" anchor="t">
            <a:normAutofit/>
          </a:bodyPr>
          <a:lstStyle>
            <a:lvl1pPr marL="0" indent="0">
              <a:spcBef>
                <a:spcPts val="0"/>
              </a:spcBef>
              <a:buNone/>
              <a:defRPr sz="2000" b="0" i="0">
                <a:solidFill>
                  <a:srgbClr val="6E7684"/>
                </a:solidFill>
                <a:latin typeface="Arial"/>
              </a:defRPr>
            </a:lvl1pPr>
          </a:lstStyle>
          <a:p>
            <a:endParaRPr lang="en-US"/>
          </a:p>
        </p:txBody>
      </p:sp>
      <p:sp>
        <p:nvSpPr>
          <p:cNvPr id="6" name="Title"/>
          <p:cNvSpPr>
            <a:spLocks noGrp="1"/>
          </p:cNvSpPr>
          <p:nvPr>
            <p:ph type="title"/>
          </p:nvPr>
        </p:nvSpPr>
        <p:spPr>
          <a:xfrm>
            <a:off x="4389120" y="2968752"/>
            <a:ext cx="7010400" cy="1097280"/>
          </a:xfrm>
        </p:spPr>
        <p:txBody>
          <a:bodyPr wrap="square" lIns="0" tIns="0" rIns="0" bIns="0" anchor="t">
            <a:normAutofit/>
          </a:bodyPr>
          <a:lstStyle>
            <a:lvl1pPr marL="0" indent="0">
              <a:spcBef>
                <a:spcPts val="0"/>
              </a:spcBef>
              <a:buNone/>
              <a:defRPr sz="5333" b="1" i="0">
                <a:solidFill>
                  <a:srgbClr val="10192B"/>
                </a:solidFill>
                <a:latin typeface="Arial"/>
              </a:defRPr>
            </a:lvl1pPr>
          </a:lstStyle>
          <a:p>
            <a:endParaRPr lang="en-US"/>
          </a:p>
        </p:txBody>
      </p:sp>
      <p:sp>
        <p:nvSpPr>
          <p:cNvPr id="7" name="Term line"/>
          <p:cNvSpPr>
            <a:spLocks noGrp="1"/>
          </p:cNvSpPr>
          <p:nvPr>
            <p:ph type="body" idx="2"/>
          </p:nvPr>
        </p:nvSpPr>
        <p:spPr>
          <a:xfrm>
            <a:off x="4389120" y="4024579"/>
            <a:ext cx="7010400" cy="487680"/>
          </a:xfrm>
        </p:spPr>
        <p:txBody>
          <a:bodyPr wrap="square" lIns="0" tIns="0" rIns="0" bIns="0" anchor="t">
            <a:normAutofit/>
          </a:bodyPr>
          <a:lstStyle>
            <a:lvl1pPr marL="0" indent="0">
              <a:spcBef>
                <a:spcPts val="0"/>
              </a:spcBef>
              <a:buNone/>
              <a:defRPr sz="1867" b="0" i="0">
                <a:solidFill>
                  <a:srgbClr val="6E7684"/>
                </a:solidFill>
                <a:latin typeface="Arial"/>
              </a:defRPr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ideba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idebar band"/>
          <p:cNvSpPr/>
          <p:nvPr/>
        </p:nvSpPr>
        <p:spPr>
          <a:xfrm>
            <a:off x="0" y="670543"/>
            <a:ext cx="3718467" cy="5364346"/>
          </a:xfrm>
          <a:prstGeom prst="rect">
            <a:avLst/>
          </a:prstGeom>
          <a:solidFill>
            <a:srgbClr val="F4F6F9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9" name="Accent rule"/>
          <p:cNvSpPr/>
          <p:nvPr/>
        </p:nvSpPr>
        <p:spPr>
          <a:xfrm>
            <a:off x="755885" y="1490431"/>
            <a:ext cx="1097280" cy="32004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0" name="Title / kicker"/>
          <p:cNvSpPr>
            <a:spLocks noGrp="1"/>
          </p:cNvSpPr>
          <p:nvPr>
            <p:ph type="title"/>
          </p:nvPr>
        </p:nvSpPr>
        <p:spPr>
          <a:xfrm>
            <a:off x="755885" y="1645879"/>
            <a:ext cx="2743200" cy="1783080"/>
          </a:xfrm>
        </p:spPr>
        <p:txBody>
          <a:bodyPr wrap="square" lIns="0" tIns="0" rIns="0" bIns="0" anchor="t">
            <a:normAutofit/>
          </a:bodyPr>
          <a:lstStyle/>
          <a:p>
            <a:endParaRPr lang="en-US"/>
          </a:p>
        </p:txBody>
      </p:sp>
      <p:sp>
        <p:nvSpPr>
          <p:cNvPr id="11" name="Content"/>
          <p:cNvSpPr>
            <a:spLocks noGrp="1"/>
          </p:cNvSpPr>
          <p:nvPr>
            <p:ph type="body" idx="1"/>
          </p:nvPr>
        </p:nvSpPr>
        <p:spPr>
          <a:xfrm>
            <a:off x="4389010" y="1645879"/>
            <a:ext cx="7010225" cy="4108601"/>
          </a:xfrm>
        </p:spPr>
        <p:txBody>
          <a:bodyPr wrap="square" lIns="0" tIns="0" rIns="0" bIns="0" anchor="t">
            <a:normAutofit/>
          </a:bodyPr>
          <a:lstStyle/>
          <a:p>
            <a:endParaRPr lang="en-US" dirty="0"/>
          </a:p>
        </p:txBody>
      </p:sp>
      <p:sp>
        <p:nvSpPr>
          <p:cNvPr id="12" name="Topic label"/>
          <p:cNvSpPr>
            <a:spLocks noGrp="1"/>
          </p:cNvSpPr>
          <p:nvPr>
            <p:ph type="ftr" idx="10"/>
          </p:nvPr>
        </p:nvSpPr>
        <p:spPr/>
        <p:txBody>
          <a:bodyPr wrap="square" lIns="0" tIns="0" rIns="0" bIns="0" anchor="t">
            <a:normAutofit/>
          </a:bodyPr>
          <a:lstStyle/>
          <a:p>
            <a:r>
              <a:rPr lang="en-US"/>
              <a:t>Game 7 - Repeated Games</a:t>
            </a:r>
            <a:endParaRPr lang="en-US" dirty="0"/>
          </a:p>
        </p:txBody>
      </p:sp>
      <p:sp>
        <p:nvSpPr>
          <p:cNvPr id="13" name="Slide number"/>
          <p:cNvSpPr>
            <a:spLocks noGrp="1"/>
          </p:cNvSpPr>
          <p:nvPr>
            <p:ph type="sldNum" idx="12"/>
          </p:nvPr>
        </p:nvSpPr>
        <p:spPr/>
        <p:txBody>
          <a:bodyPr wrap="square" lIns="0" tIns="0" rIns="0" bIns="0" anchor="t">
            <a:normAutofit/>
          </a:bodyPr>
          <a:lstStyle/>
          <a:p>
            <a:fld id="{B4D2A5C1-1E7A-4F2B-9C3D-5A6E7F801234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debar 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idebar band"/>
          <p:cNvSpPr/>
          <p:nvPr/>
        </p:nvSpPr>
        <p:spPr>
          <a:xfrm>
            <a:off x="0" y="670543"/>
            <a:ext cx="3718467" cy="5364346"/>
          </a:xfrm>
          <a:prstGeom prst="rect">
            <a:avLst/>
          </a:prstGeom>
          <a:solidFill>
            <a:srgbClr val="F4F6F9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5" name="Accent rule"/>
          <p:cNvSpPr/>
          <p:nvPr/>
        </p:nvSpPr>
        <p:spPr>
          <a:xfrm>
            <a:off x="755885" y="1490431"/>
            <a:ext cx="1097280" cy="32004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6" name="Title / kicker"/>
          <p:cNvSpPr>
            <a:spLocks noGrp="1"/>
          </p:cNvSpPr>
          <p:nvPr>
            <p:ph type="title"/>
          </p:nvPr>
        </p:nvSpPr>
        <p:spPr>
          <a:xfrm>
            <a:off x="755885" y="1645879"/>
            <a:ext cx="2743200" cy="1783080"/>
          </a:xfrm>
        </p:spPr>
        <p:txBody>
          <a:bodyPr wrap="square" lIns="0" tIns="0" rIns="0" bIns="0" anchor="t">
            <a:normAutofit/>
          </a:bodyPr>
          <a:lstStyle/>
          <a:p>
            <a:endParaRPr lang="en-US"/>
          </a:p>
        </p:txBody>
      </p:sp>
      <p:sp>
        <p:nvSpPr>
          <p:cNvPr id="17" name="Left column"/>
          <p:cNvSpPr>
            <a:spLocks noGrp="1"/>
          </p:cNvSpPr>
          <p:nvPr>
            <p:ph type="body" idx="1"/>
          </p:nvPr>
        </p:nvSpPr>
        <p:spPr>
          <a:xfrm>
            <a:off x="4389010" y="1645879"/>
            <a:ext cx="3474633" cy="4108601"/>
          </a:xfrm>
        </p:spPr>
        <p:txBody>
          <a:bodyPr wrap="square" lIns="0" tIns="0" rIns="0" bIns="0" anchor="t">
            <a:normAutofit/>
          </a:bodyPr>
          <a:lstStyle>
            <a:lvl1pPr marL="0" indent="0">
              <a:spcBef>
                <a:spcPts val="600"/>
              </a:spcBef>
              <a:buNone/>
              <a:defRPr sz="2400" b="0" i="0">
                <a:solidFill>
                  <a:srgbClr val="10192B"/>
                </a:solidFill>
                <a:latin typeface="Arial"/>
              </a:defRPr>
            </a:lvl1pPr>
          </a:lstStyle>
          <a:p>
            <a:endParaRPr lang="en-US" dirty="0"/>
          </a:p>
        </p:txBody>
      </p:sp>
      <p:sp>
        <p:nvSpPr>
          <p:cNvPr id="18" name="Right column"/>
          <p:cNvSpPr>
            <a:spLocks noGrp="1"/>
          </p:cNvSpPr>
          <p:nvPr>
            <p:ph type="body" idx="2"/>
          </p:nvPr>
        </p:nvSpPr>
        <p:spPr>
          <a:xfrm>
            <a:off x="8046519" y="1645879"/>
            <a:ext cx="3352716" cy="4108601"/>
          </a:xfrm>
        </p:spPr>
        <p:txBody>
          <a:bodyPr wrap="square" lIns="0" tIns="0" rIns="0" bIns="0" anchor="t">
            <a:normAutofit/>
          </a:bodyPr>
          <a:lstStyle>
            <a:lvl1pPr marL="0" indent="0">
              <a:spcBef>
                <a:spcPts val="600"/>
              </a:spcBef>
              <a:buNone/>
              <a:defRPr sz="2400" b="0" i="0">
                <a:solidFill>
                  <a:srgbClr val="6E7684"/>
                </a:solidFill>
                <a:latin typeface="Arial"/>
              </a:defRPr>
            </a:lvl1pPr>
          </a:lstStyle>
          <a:p>
            <a:endParaRPr lang="en-US" dirty="0"/>
          </a:p>
        </p:txBody>
      </p:sp>
      <p:sp>
        <p:nvSpPr>
          <p:cNvPr id="19" name="Topic label"/>
          <p:cNvSpPr>
            <a:spLocks noGrp="1"/>
          </p:cNvSpPr>
          <p:nvPr>
            <p:ph type="ftr" idx="10"/>
          </p:nvPr>
        </p:nvSpPr>
        <p:spPr/>
        <p:txBody>
          <a:bodyPr wrap="square" lIns="0" tIns="0" rIns="0" bIns="0" anchor="t">
            <a:normAutofit/>
          </a:bodyPr>
          <a:lstStyle/>
          <a:p>
            <a:r>
              <a:rPr lang="en-US"/>
              <a:t>Game 7 - Repeated Games</a:t>
            </a:r>
          </a:p>
        </p:txBody>
      </p:sp>
      <p:sp>
        <p:nvSpPr>
          <p:cNvPr id="20" name="Slide number"/>
          <p:cNvSpPr>
            <a:spLocks noGrp="1"/>
          </p:cNvSpPr>
          <p:nvPr>
            <p:ph type="sldNum" idx="12"/>
          </p:nvPr>
        </p:nvSpPr>
        <p:spPr/>
        <p:txBody>
          <a:bodyPr wrap="square" lIns="0" tIns="0" rIns="0" bIns="0" anchor="t">
            <a:normAutofit/>
          </a:bodyPr>
          <a:lstStyle/>
          <a:p>
            <a:fld id="{B4D2A5C1-1E7A-4F2B-9C3D-5A6E7F801234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idebar 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idebar band"/>
          <p:cNvSpPr/>
          <p:nvPr/>
        </p:nvSpPr>
        <p:spPr>
          <a:xfrm>
            <a:off x="0" y="670543"/>
            <a:ext cx="3718467" cy="5364346"/>
          </a:xfrm>
          <a:prstGeom prst="rect">
            <a:avLst/>
          </a:prstGeom>
          <a:solidFill>
            <a:srgbClr val="F4F6F9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5" name="Accent rule"/>
          <p:cNvSpPr/>
          <p:nvPr/>
        </p:nvSpPr>
        <p:spPr>
          <a:xfrm>
            <a:off x="755885" y="1490431"/>
            <a:ext cx="1097280" cy="32004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6" name="Title / kicker"/>
          <p:cNvSpPr>
            <a:spLocks noGrp="1"/>
          </p:cNvSpPr>
          <p:nvPr>
            <p:ph type="title"/>
          </p:nvPr>
        </p:nvSpPr>
        <p:spPr>
          <a:xfrm>
            <a:off x="755885" y="1645879"/>
            <a:ext cx="2743200" cy="1783080"/>
          </a:xfrm>
        </p:spPr>
        <p:txBody>
          <a:bodyPr wrap="square" lIns="0" tIns="0" rIns="0" bIns="0" anchor="t">
            <a:normAutofit/>
          </a:bodyPr>
          <a:lstStyle/>
          <a:p>
            <a:endParaRPr lang="en-US"/>
          </a:p>
        </p:txBody>
      </p:sp>
      <p:sp>
        <p:nvSpPr>
          <p:cNvPr id="17" name="Left column"/>
          <p:cNvSpPr>
            <a:spLocks noGrp="1"/>
          </p:cNvSpPr>
          <p:nvPr>
            <p:ph type="body" idx="1"/>
          </p:nvPr>
        </p:nvSpPr>
        <p:spPr>
          <a:xfrm>
            <a:off x="4389011" y="1645879"/>
            <a:ext cx="2369284" cy="4108601"/>
          </a:xfrm>
        </p:spPr>
        <p:txBody>
          <a:bodyPr wrap="square" lIns="0" tIns="0" rIns="0" bIns="0" anchor="t">
            <a:normAutofit/>
          </a:bodyPr>
          <a:lstStyle>
            <a:lvl1pPr marL="0" indent="0">
              <a:spcBef>
                <a:spcPts val="600"/>
              </a:spcBef>
              <a:buNone/>
              <a:defRPr sz="2400" b="0" i="0">
                <a:solidFill>
                  <a:srgbClr val="10192B"/>
                </a:solidFill>
                <a:latin typeface="Arial"/>
              </a:defRPr>
            </a:lvl1pPr>
          </a:lstStyle>
          <a:p>
            <a:endParaRPr lang="en-US" dirty="0"/>
          </a:p>
        </p:txBody>
      </p:sp>
      <p:sp>
        <p:nvSpPr>
          <p:cNvPr id="18" name="Right column"/>
          <p:cNvSpPr>
            <a:spLocks noGrp="1"/>
          </p:cNvSpPr>
          <p:nvPr>
            <p:ph type="body" idx="2"/>
          </p:nvPr>
        </p:nvSpPr>
        <p:spPr>
          <a:xfrm>
            <a:off x="9727317" y="1645879"/>
            <a:ext cx="1791434" cy="4108601"/>
          </a:xfrm>
        </p:spPr>
        <p:txBody>
          <a:bodyPr wrap="square" lIns="0" tIns="0" rIns="0" bIns="0" anchor="t">
            <a:normAutofit/>
          </a:bodyPr>
          <a:lstStyle>
            <a:lvl1pPr marL="0" indent="0">
              <a:spcBef>
                <a:spcPts val="600"/>
              </a:spcBef>
              <a:buNone/>
              <a:defRPr sz="2400" b="0" i="0">
                <a:solidFill>
                  <a:srgbClr val="6E7684"/>
                </a:solidFill>
                <a:latin typeface="Arial"/>
              </a:defRPr>
            </a:lvl1pPr>
          </a:lstStyle>
          <a:p>
            <a:endParaRPr lang="en-US" dirty="0"/>
          </a:p>
        </p:txBody>
      </p:sp>
      <p:sp>
        <p:nvSpPr>
          <p:cNvPr id="19" name="Topic label"/>
          <p:cNvSpPr>
            <a:spLocks noGrp="1"/>
          </p:cNvSpPr>
          <p:nvPr>
            <p:ph type="ftr" idx="10"/>
          </p:nvPr>
        </p:nvSpPr>
        <p:spPr/>
        <p:txBody>
          <a:bodyPr wrap="square" lIns="0" tIns="0" rIns="0" bIns="0" anchor="t">
            <a:normAutofit/>
          </a:bodyPr>
          <a:lstStyle/>
          <a:p>
            <a:r>
              <a:rPr lang="en-US"/>
              <a:t>Game 7 - Repeated Games</a:t>
            </a:r>
          </a:p>
        </p:txBody>
      </p:sp>
      <p:sp>
        <p:nvSpPr>
          <p:cNvPr id="20" name="Slide number"/>
          <p:cNvSpPr>
            <a:spLocks noGrp="1"/>
          </p:cNvSpPr>
          <p:nvPr>
            <p:ph type="sldNum" idx="12"/>
          </p:nvPr>
        </p:nvSpPr>
        <p:spPr>
          <a:xfrm>
            <a:off x="10650071" y="6372198"/>
            <a:ext cx="868680" cy="274320"/>
          </a:xfrm>
        </p:spPr>
        <p:txBody>
          <a:bodyPr wrap="square" lIns="0" tIns="0" rIns="0" bIns="0" anchor="t">
            <a:normAutofit/>
          </a:bodyPr>
          <a:lstStyle/>
          <a:p>
            <a:fld id="{B4D2A5C1-1E7A-4F2B-9C3D-5A6E7F801234}" type="slidenum">
              <a:rPr lang="en-US"/>
              <a:t>‹#›</a:t>
            </a:fld>
            <a:endParaRPr lang="en-US"/>
          </a:p>
        </p:txBody>
      </p:sp>
      <p:sp>
        <p:nvSpPr>
          <p:cNvPr id="2" name="Left column">
            <a:extLst>
              <a:ext uri="{FF2B5EF4-FFF2-40B4-BE49-F238E27FC236}">
                <a16:creationId xmlns:a16="http://schemas.microsoft.com/office/drawing/2014/main" id="{D2DF41B7-E1E9-E209-647A-D532E3AEAAB7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7058164" y="1645879"/>
            <a:ext cx="2369284" cy="4108601"/>
          </a:xfrm>
        </p:spPr>
        <p:txBody>
          <a:bodyPr wrap="square" lIns="0" tIns="0" rIns="0" bIns="0" anchor="t">
            <a:normAutofit/>
          </a:bodyPr>
          <a:lstStyle>
            <a:lvl1pPr marL="0" indent="0">
              <a:spcBef>
                <a:spcPts val="600"/>
              </a:spcBef>
              <a:buNone/>
              <a:defRPr sz="2400" b="0" i="0">
                <a:solidFill>
                  <a:srgbClr val="10192B"/>
                </a:solidFill>
                <a:latin typeface="Arial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01438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tatement + 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idebar band"/>
          <p:cNvSpPr/>
          <p:nvPr/>
        </p:nvSpPr>
        <p:spPr>
          <a:xfrm>
            <a:off x="0" y="670543"/>
            <a:ext cx="3718467" cy="5364346"/>
          </a:xfrm>
          <a:prstGeom prst="rect">
            <a:avLst/>
          </a:prstGeom>
          <a:solidFill>
            <a:srgbClr val="F4F6F9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2" name="Accent rule"/>
          <p:cNvSpPr/>
          <p:nvPr/>
        </p:nvSpPr>
        <p:spPr>
          <a:xfrm>
            <a:off x="755885" y="1490431"/>
            <a:ext cx="1097280" cy="32004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3" name="Title / kicker"/>
          <p:cNvSpPr>
            <a:spLocks noGrp="1"/>
          </p:cNvSpPr>
          <p:nvPr>
            <p:ph type="title"/>
          </p:nvPr>
        </p:nvSpPr>
        <p:spPr>
          <a:xfrm>
            <a:off x="755885" y="1645879"/>
            <a:ext cx="2743200" cy="1783080"/>
          </a:xfrm>
        </p:spPr>
        <p:txBody>
          <a:bodyPr wrap="square" lIns="0" tIns="0" rIns="0" bIns="0" anchor="t">
            <a:normAutofit/>
          </a:bodyPr>
          <a:lstStyle/>
          <a:p>
            <a:endParaRPr lang="en-US"/>
          </a:p>
        </p:txBody>
      </p:sp>
      <p:sp>
        <p:nvSpPr>
          <p:cNvPr id="24" name="Statement"/>
          <p:cNvSpPr>
            <a:spLocks noGrp="1"/>
          </p:cNvSpPr>
          <p:nvPr>
            <p:ph type="body" idx="1"/>
          </p:nvPr>
        </p:nvSpPr>
        <p:spPr>
          <a:xfrm>
            <a:off x="4389010" y="1645879"/>
            <a:ext cx="7010225" cy="868680"/>
          </a:xfrm>
        </p:spPr>
        <p:txBody>
          <a:bodyPr wrap="square" lIns="0" tIns="0" rIns="0" bIns="0" anchor="t">
            <a:normAutofit/>
          </a:bodyPr>
          <a:lstStyle>
            <a:lvl1pPr marL="0" indent="0">
              <a:spcBef>
                <a:spcPts val="1400"/>
              </a:spcBef>
              <a:buNone/>
              <a:defRPr sz="2933" b="0" i="0">
                <a:solidFill>
                  <a:srgbClr val="10192B"/>
                </a:solidFill>
                <a:latin typeface="Arial"/>
              </a:defRPr>
            </a:lvl1pPr>
          </a:lstStyle>
          <a:p>
            <a:endParaRPr lang="en-US" dirty="0"/>
          </a:p>
        </p:txBody>
      </p:sp>
      <p:sp>
        <p:nvSpPr>
          <p:cNvPr id="25" name="Divider"/>
          <p:cNvSpPr/>
          <p:nvPr/>
        </p:nvSpPr>
        <p:spPr>
          <a:xfrm>
            <a:off x="4389010" y="2605999"/>
            <a:ext cx="7010225" cy="13716"/>
          </a:xfrm>
          <a:prstGeom prst="rect">
            <a:avLst/>
          </a:prstGeom>
          <a:solidFill>
            <a:srgbClr val="D6D9E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6" name="Left column"/>
          <p:cNvSpPr>
            <a:spLocks noGrp="1"/>
          </p:cNvSpPr>
          <p:nvPr>
            <p:ph type="body" idx="2"/>
          </p:nvPr>
        </p:nvSpPr>
        <p:spPr>
          <a:xfrm>
            <a:off x="4389010" y="2834599"/>
            <a:ext cx="3474633" cy="2919881"/>
          </a:xfrm>
        </p:spPr>
        <p:txBody>
          <a:bodyPr wrap="square" lIns="0" tIns="0" rIns="0" bIns="0" anchor="t">
            <a:normAutofit/>
          </a:bodyPr>
          <a:lstStyle>
            <a:lvl1pPr marL="0" indent="0">
              <a:spcBef>
                <a:spcPts val="600"/>
              </a:spcBef>
              <a:buNone/>
              <a:defRPr sz="2400" b="0" i="0">
                <a:solidFill>
                  <a:srgbClr val="10192B"/>
                </a:solidFill>
                <a:latin typeface="Arial"/>
              </a:defRPr>
            </a:lvl1pPr>
          </a:lstStyle>
          <a:p>
            <a:endParaRPr lang="en-US"/>
          </a:p>
        </p:txBody>
      </p:sp>
      <p:sp>
        <p:nvSpPr>
          <p:cNvPr id="27" name="Right column"/>
          <p:cNvSpPr>
            <a:spLocks noGrp="1"/>
          </p:cNvSpPr>
          <p:nvPr>
            <p:ph type="body" idx="3"/>
          </p:nvPr>
        </p:nvSpPr>
        <p:spPr>
          <a:xfrm>
            <a:off x="8046519" y="2834599"/>
            <a:ext cx="3352716" cy="2919881"/>
          </a:xfrm>
        </p:spPr>
        <p:txBody>
          <a:bodyPr wrap="square" lIns="0" tIns="0" rIns="0" bIns="0" anchor="t">
            <a:normAutofit/>
          </a:bodyPr>
          <a:lstStyle>
            <a:lvl1pPr marL="0" indent="0">
              <a:spcBef>
                <a:spcPts val="600"/>
              </a:spcBef>
              <a:buNone/>
              <a:defRPr sz="2400" b="0" i="0">
                <a:solidFill>
                  <a:srgbClr val="6E7684"/>
                </a:solidFill>
                <a:latin typeface="Arial"/>
              </a:defRPr>
            </a:lvl1pPr>
          </a:lstStyle>
          <a:p>
            <a:endParaRPr lang="en-US"/>
          </a:p>
        </p:txBody>
      </p:sp>
      <p:sp>
        <p:nvSpPr>
          <p:cNvPr id="28" name="Topic label"/>
          <p:cNvSpPr>
            <a:spLocks noGrp="1"/>
          </p:cNvSpPr>
          <p:nvPr>
            <p:ph type="ftr" idx="10"/>
          </p:nvPr>
        </p:nvSpPr>
        <p:spPr/>
        <p:txBody>
          <a:bodyPr wrap="square" lIns="0" tIns="0" rIns="0" bIns="0" anchor="t">
            <a:normAutofit/>
          </a:bodyPr>
          <a:lstStyle/>
          <a:p>
            <a:r>
              <a:rPr lang="en-US"/>
              <a:t>Game 7 - Repeated Games</a:t>
            </a:r>
          </a:p>
        </p:txBody>
      </p:sp>
      <p:sp>
        <p:nvSpPr>
          <p:cNvPr id="29" name="Slide number"/>
          <p:cNvSpPr>
            <a:spLocks noGrp="1"/>
          </p:cNvSpPr>
          <p:nvPr>
            <p:ph type="sldNum" idx="12"/>
          </p:nvPr>
        </p:nvSpPr>
        <p:spPr/>
        <p:txBody>
          <a:bodyPr wrap="square" lIns="0" tIns="0" rIns="0" bIns="0" anchor="t">
            <a:normAutofit/>
          </a:bodyPr>
          <a:lstStyle/>
          <a:p>
            <a:fld id="{B4D2A5C1-1E7A-4F2B-9C3D-5A6E7F801234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nner + 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Banner"/>
          <p:cNvSpPr/>
          <p:nvPr/>
        </p:nvSpPr>
        <p:spPr>
          <a:xfrm>
            <a:off x="0" y="0"/>
            <a:ext cx="12191695" cy="1600200"/>
          </a:xfrm>
          <a:prstGeom prst="rect">
            <a:avLst/>
          </a:prstGeom>
          <a:solidFill>
            <a:srgbClr val="F4F6F9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1" name="Accent rule"/>
          <p:cNvSpPr/>
          <p:nvPr/>
        </p:nvSpPr>
        <p:spPr>
          <a:xfrm>
            <a:off x="667512" y="1572768"/>
            <a:ext cx="10856671" cy="32004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2" name="Title"/>
          <p:cNvSpPr>
            <a:spLocks noGrp="1"/>
          </p:cNvSpPr>
          <p:nvPr>
            <p:ph type="title"/>
          </p:nvPr>
        </p:nvSpPr>
        <p:spPr>
          <a:xfrm>
            <a:off x="667512" y="502920"/>
            <a:ext cx="10789920" cy="822960"/>
          </a:xfrm>
        </p:spPr>
        <p:txBody>
          <a:bodyPr wrap="square" lIns="0" tIns="0" rIns="0" bIns="0" anchor="t">
            <a:normAutofit/>
          </a:bodyPr>
          <a:lstStyle>
            <a:lvl1pPr marL="0" indent="0">
              <a:spcBef>
                <a:spcPts val="1400"/>
              </a:spcBef>
              <a:buNone/>
              <a:defRPr sz="4000" b="1" i="0">
                <a:solidFill>
                  <a:srgbClr val="041E7A"/>
                </a:solidFill>
                <a:latin typeface="Arial"/>
              </a:defRPr>
            </a:lvl1pPr>
          </a:lstStyle>
          <a:p>
            <a:endParaRPr lang="en-US"/>
          </a:p>
        </p:txBody>
      </p:sp>
      <p:sp>
        <p:nvSpPr>
          <p:cNvPr id="33" name="Left column"/>
          <p:cNvSpPr>
            <a:spLocks noGrp="1"/>
          </p:cNvSpPr>
          <p:nvPr>
            <p:ph type="body" idx="1"/>
          </p:nvPr>
        </p:nvSpPr>
        <p:spPr>
          <a:xfrm>
            <a:off x="667512" y="1965960"/>
            <a:ext cx="5120640" cy="3840480"/>
          </a:xfrm>
        </p:spPr>
        <p:txBody>
          <a:bodyPr wrap="square" lIns="0" tIns="0" rIns="0" bIns="0" anchor="t">
            <a:normAutofit/>
          </a:bodyPr>
          <a:lstStyle/>
          <a:p>
            <a:endParaRPr lang="en-US"/>
          </a:p>
        </p:txBody>
      </p:sp>
      <p:sp>
        <p:nvSpPr>
          <p:cNvPr id="34" name="Right column"/>
          <p:cNvSpPr>
            <a:spLocks noGrp="1"/>
          </p:cNvSpPr>
          <p:nvPr>
            <p:ph type="body" idx="2"/>
          </p:nvPr>
        </p:nvSpPr>
        <p:spPr>
          <a:xfrm>
            <a:off x="6355080" y="1965960"/>
            <a:ext cx="5120640" cy="3840480"/>
          </a:xfrm>
        </p:spPr>
        <p:txBody>
          <a:bodyPr wrap="square" lIns="0" tIns="0" rIns="0" bIns="0" anchor="t">
            <a:normAutofit/>
          </a:bodyPr>
          <a:lstStyle/>
          <a:p>
            <a:endParaRPr lang="en-US"/>
          </a:p>
        </p:txBody>
      </p:sp>
      <p:sp>
        <p:nvSpPr>
          <p:cNvPr id="35" name="Topic label"/>
          <p:cNvSpPr>
            <a:spLocks noGrp="1"/>
          </p:cNvSpPr>
          <p:nvPr>
            <p:ph type="ftr" idx="10"/>
          </p:nvPr>
        </p:nvSpPr>
        <p:spPr/>
        <p:txBody>
          <a:bodyPr wrap="square" lIns="0" tIns="0" rIns="0" bIns="0" anchor="t">
            <a:normAutofit/>
          </a:bodyPr>
          <a:lstStyle/>
          <a:p>
            <a:r>
              <a:rPr lang="en-US"/>
              <a:t>Game 7 - Repeated Games</a:t>
            </a:r>
          </a:p>
        </p:txBody>
      </p:sp>
      <p:sp>
        <p:nvSpPr>
          <p:cNvPr id="36" name="Slide number"/>
          <p:cNvSpPr>
            <a:spLocks noGrp="1"/>
          </p:cNvSpPr>
          <p:nvPr>
            <p:ph type="sldNum" idx="12"/>
          </p:nvPr>
        </p:nvSpPr>
        <p:spPr/>
        <p:txBody>
          <a:bodyPr wrap="square" lIns="0" tIns="0" rIns="0" bIns="0" anchor="t">
            <a:normAutofit/>
          </a:bodyPr>
          <a:lstStyle/>
          <a:p>
            <a:fld id="{B4D2A5C1-1E7A-4F2B-9C3D-5A6E7F801234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idebar Content (icon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Sidebar band"/>
          <p:cNvSpPr/>
          <p:nvPr/>
        </p:nvSpPr>
        <p:spPr>
          <a:xfrm>
            <a:off x="0" y="670543"/>
            <a:ext cx="3718467" cy="5364346"/>
          </a:xfrm>
          <a:prstGeom prst="rect">
            <a:avLst/>
          </a:prstGeom>
          <a:solidFill>
            <a:srgbClr val="F4F6F9"/>
          </a:solidFill>
          <a:ln>
            <a:noFill/>
          </a:ln>
        </p:spPr>
        <p:txBody>
          <a:bodyPr/>
          <a:lstStyle/>
          <a:p>
            <a:endParaRPr dirty="0"/>
          </a:p>
        </p:txBody>
      </p:sp>
      <p:sp>
        <p:nvSpPr>
          <p:cNvPr id="38" name="Mark"/>
          <p:cNvSpPr>
            <a:spLocks noGrp="1"/>
          </p:cNvSpPr>
          <p:nvPr>
            <p:ph type="pic" idx="4"/>
          </p:nvPr>
        </p:nvSpPr>
        <p:spPr>
          <a:xfrm>
            <a:off x="755885" y="1627591"/>
            <a:ext cx="755904" cy="755904"/>
          </a:xfrm>
        </p:spPr>
        <p:txBody>
          <a:bodyPr wrap="square" lIns="0" tIns="0" rIns="0" bIns="0" anchor="t">
            <a:normAutofit/>
          </a:bodyPr>
          <a:lstStyle/>
          <a:p>
            <a:endParaRPr lang="en-US"/>
          </a:p>
        </p:txBody>
      </p:sp>
      <p:sp>
        <p:nvSpPr>
          <p:cNvPr id="39" name="Accent rule"/>
          <p:cNvSpPr/>
          <p:nvPr/>
        </p:nvSpPr>
        <p:spPr>
          <a:xfrm>
            <a:off x="755885" y="2441407"/>
            <a:ext cx="1097280" cy="32004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0" name="Title / kicker"/>
          <p:cNvSpPr>
            <a:spLocks noGrp="1"/>
          </p:cNvSpPr>
          <p:nvPr>
            <p:ph type="title"/>
          </p:nvPr>
        </p:nvSpPr>
        <p:spPr>
          <a:xfrm>
            <a:off x="755885" y="2596855"/>
            <a:ext cx="2743200" cy="1783080"/>
          </a:xfrm>
        </p:spPr>
        <p:txBody>
          <a:bodyPr wrap="square" lIns="0" tIns="0" rIns="0" bIns="0" anchor="t">
            <a:normAutofit/>
          </a:bodyPr>
          <a:lstStyle/>
          <a:p>
            <a:endParaRPr lang="en-US"/>
          </a:p>
        </p:txBody>
      </p:sp>
      <p:sp>
        <p:nvSpPr>
          <p:cNvPr id="41" name="Content"/>
          <p:cNvSpPr>
            <a:spLocks noGrp="1"/>
          </p:cNvSpPr>
          <p:nvPr>
            <p:ph type="body" idx="1"/>
          </p:nvPr>
        </p:nvSpPr>
        <p:spPr>
          <a:xfrm>
            <a:off x="4389010" y="2596855"/>
            <a:ext cx="7010225" cy="3157625"/>
          </a:xfrm>
        </p:spPr>
        <p:txBody>
          <a:bodyPr wrap="square" lIns="0" tIns="0" rIns="0" bIns="0" anchor="t">
            <a:normAutofit/>
          </a:bodyPr>
          <a:lstStyle/>
          <a:p>
            <a:endParaRPr lang="en-US"/>
          </a:p>
        </p:txBody>
      </p:sp>
      <p:sp>
        <p:nvSpPr>
          <p:cNvPr id="42" name="Topic label"/>
          <p:cNvSpPr>
            <a:spLocks noGrp="1"/>
          </p:cNvSpPr>
          <p:nvPr>
            <p:ph type="ftr" idx="10"/>
          </p:nvPr>
        </p:nvSpPr>
        <p:spPr/>
        <p:txBody>
          <a:bodyPr wrap="square" lIns="0" tIns="0" rIns="0" bIns="0" anchor="t">
            <a:normAutofit/>
          </a:bodyPr>
          <a:lstStyle/>
          <a:p>
            <a:r>
              <a:rPr lang="en-US"/>
              <a:t>Game 7 - Repeated Games</a:t>
            </a:r>
          </a:p>
        </p:txBody>
      </p:sp>
      <p:sp>
        <p:nvSpPr>
          <p:cNvPr id="43" name="Slide number"/>
          <p:cNvSpPr>
            <a:spLocks noGrp="1"/>
          </p:cNvSpPr>
          <p:nvPr>
            <p:ph type="sldNum" idx="12"/>
          </p:nvPr>
        </p:nvSpPr>
        <p:spPr/>
        <p:txBody>
          <a:bodyPr wrap="square" lIns="0" tIns="0" rIns="0" bIns="0" anchor="t">
            <a:normAutofit/>
          </a:bodyPr>
          <a:lstStyle/>
          <a:p>
            <a:fld id="{B4D2A5C1-1E7A-4F2B-9C3D-5A6E7F801234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idebar +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Sidebar band"/>
          <p:cNvSpPr/>
          <p:nvPr/>
        </p:nvSpPr>
        <p:spPr>
          <a:xfrm>
            <a:off x="0" y="670543"/>
            <a:ext cx="3718467" cy="5364346"/>
          </a:xfrm>
          <a:prstGeom prst="rect">
            <a:avLst/>
          </a:prstGeom>
          <a:solidFill>
            <a:srgbClr val="F4F6F9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5" name="Accent rule"/>
          <p:cNvSpPr/>
          <p:nvPr/>
        </p:nvSpPr>
        <p:spPr>
          <a:xfrm>
            <a:off x="755885" y="1490431"/>
            <a:ext cx="1097280" cy="32004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6" name="Title / kicker"/>
          <p:cNvSpPr>
            <a:spLocks noGrp="1"/>
          </p:cNvSpPr>
          <p:nvPr>
            <p:ph type="title"/>
          </p:nvPr>
        </p:nvSpPr>
        <p:spPr>
          <a:xfrm>
            <a:off x="755885" y="1645879"/>
            <a:ext cx="2743200" cy="1783080"/>
          </a:xfrm>
        </p:spPr>
        <p:txBody>
          <a:bodyPr wrap="square" lIns="0" tIns="0" rIns="0" bIns="0" anchor="t">
            <a:normAutofit/>
          </a:bodyPr>
          <a:lstStyle/>
          <a:p>
            <a:endParaRPr lang="en-US"/>
          </a:p>
        </p:txBody>
      </p:sp>
      <p:sp>
        <p:nvSpPr>
          <p:cNvPr id="47" name="Picture"/>
          <p:cNvSpPr>
            <a:spLocks noGrp="1"/>
          </p:cNvSpPr>
          <p:nvPr>
            <p:ph type="pic" idx="2"/>
          </p:nvPr>
        </p:nvSpPr>
        <p:spPr>
          <a:xfrm>
            <a:off x="4389010" y="1402080"/>
            <a:ext cx="4389120" cy="4084320"/>
          </a:xfrm>
        </p:spPr>
        <p:txBody>
          <a:bodyPr wrap="square" lIns="0" tIns="0" rIns="0" bIns="0" anchor="t">
            <a:normAutofit/>
          </a:bodyPr>
          <a:lstStyle/>
          <a:p>
            <a:endParaRPr lang="en-US"/>
          </a:p>
        </p:txBody>
      </p:sp>
      <p:sp>
        <p:nvSpPr>
          <p:cNvPr id="48" name="Content"/>
          <p:cNvSpPr>
            <a:spLocks noGrp="1"/>
          </p:cNvSpPr>
          <p:nvPr>
            <p:ph type="body" idx="1"/>
          </p:nvPr>
        </p:nvSpPr>
        <p:spPr>
          <a:xfrm>
            <a:off x="9119506" y="1645879"/>
            <a:ext cx="2279729" cy="4108601"/>
          </a:xfrm>
        </p:spPr>
        <p:txBody>
          <a:bodyPr wrap="square" lIns="0" tIns="0" rIns="0" bIns="0" anchor="t">
            <a:normAutofit/>
          </a:bodyPr>
          <a:lstStyle/>
          <a:p>
            <a:endParaRPr lang="en-US"/>
          </a:p>
        </p:txBody>
      </p:sp>
      <p:sp>
        <p:nvSpPr>
          <p:cNvPr id="49" name="Topic label"/>
          <p:cNvSpPr>
            <a:spLocks noGrp="1"/>
          </p:cNvSpPr>
          <p:nvPr>
            <p:ph type="ftr" idx="10"/>
          </p:nvPr>
        </p:nvSpPr>
        <p:spPr/>
        <p:txBody>
          <a:bodyPr wrap="square" lIns="0" tIns="0" rIns="0" bIns="0" anchor="t">
            <a:normAutofit/>
          </a:bodyPr>
          <a:lstStyle/>
          <a:p>
            <a:r>
              <a:rPr lang="en-US"/>
              <a:t>Game 7 - Repeated Games</a:t>
            </a:r>
          </a:p>
        </p:txBody>
      </p:sp>
      <p:sp>
        <p:nvSpPr>
          <p:cNvPr id="50" name="Slide number"/>
          <p:cNvSpPr>
            <a:spLocks noGrp="1"/>
          </p:cNvSpPr>
          <p:nvPr>
            <p:ph type="sldNum" idx="12"/>
          </p:nvPr>
        </p:nvSpPr>
        <p:spPr/>
        <p:txBody>
          <a:bodyPr wrap="square" lIns="0" tIns="0" rIns="0" bIns="0" anchor="t">
            <a:normAutofit/>
          </a:bodyPr>
          <a:lstStyle/>
          <a:p>
            <a:fld id="{B4D2A5C1-1E7A-4F2B-9C3D-5A6E7F801234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Example +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Sidebar band"/>
          <p:cNvSpPr/>
          <p:nvPr/>
        </p:nvSpPr>
        <p:spPr>
          <a:xfrm>
            <a:off x="0" y="670543"/>
            <a:ext cx="3718467" cy="5364346"/>
          </a:xfrm>
          <a:prstGeom prst="rect">
            <a:avLst/>
          </a:prstGeom>
          <a:solidFill>
            <a:srgbClr val="F4F6F9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2" name="Chip"/>
          <p:cNvSpPr/>
          <p:nvPr/>
        </p:nvSpPr>
        <p:spPr>
          <a:xfrm>
            <a:off x="755885" y="1115568"/>
            <a:ext cx="1069848" cy="27432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lIns="45720" tIns="18288" rIns="45720" bIns="18288" anchor="ctr"/>
          <a:lstStyle/>
          <a:p>
            <a:pPr algn="ctr">
              <a:buNone/>
            </a:pPr>
            <a:r>
              <a:rPr lang="en-US" sz="1200" b="1">
                <a:solidFill>
                  <a:srgbClr val="FFFFFF"/>
                </a:solidFill>
                <a:latin typeface="Arial"/>
              </a:rPr>
              <a:t>EXAMPLE</a:t>
            </a:r>
          </a:p>
        </p:txBody>
      </p:sp>
      <p:sp>
        <p:nvSpPr>
          <p:cNvPr id="53" name="Accent rule"/>
          <p:cNvSpPr/>
          <p:nvPr/>
        </p:nvSpPr>
        <p:spPr>
          <a:xfrm>
            <a:off x="755885" y="1490431"/>
            <a:ext cx="1097280" cy="32004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4" name="Title / kicker"/>
          <p:cNvSpPr>
            <a:spLocks noGrp="1"/>
          </p:cNvSpPr>
          <p:nvPr>
            <p:ph type="title"/>
          </p:nvPr>
        </p:nvSpPr>
        <p:spPr>
          <a:xfrm>
            <a:off x="755885" y="1645879"/>
            <a:ext cx="2743200" cy="1783080"/>
          </a:xfrm>
        </p:spPr>
        <p:txBody>
          <a:bodyPr wrap="square" lIns="0" tIns="0" rIns="0" bIns="0" anchor="t">
            <a:normAutofit/>
          </a:bodyPr>
          <a:lstStyle/>
          <a:p>
            <a:endParaRPr lang="en-US"/>
          </a:p>
        </p:txBody>
      </p:sp>
      <p:sp>
        <p:nvSpPr>
          <p:cNvPr id="55" name="Picture"/>
          <p:cNvSpPr>
            <a:spLocks noGrp="1"/>
          </p:cNvSpPr>
          <p:nvPr>
            <p:ph type="pic" idx="2"/>
          </p:nvPr>
        </p:nvSpPr>
        <p:spPr>
          <a:xfrm>
            <a:off x="4389010" y="1402080"/>
            <a:ext cx="4389120" cy="4084320"/>
          </a:xfrm>
        </p:spPr>
        <p:txBody>
          <a:bodyPr wrap="square" lIns="0" tIns="0" rIns="0" bIns="0" anchor="t">
            <a:normAutofit/>
          </a:bodyPr>
          <a:lstStyle/>
          <a:p>
            <a:endParaRPr lang="en-US"/>
          </a:p>
        </p:txBody>
      </p:sp>
      <p:sp>
        <p:nvSpPr>
          <p:cNvPr id="56" name="Content"/>
          <p:cNvSpPr>
            <a:spLocks noGrp="1"/>
          </p:cNvSpPr>
          <p:nvPr>
            <p:ph type="body" idx="1"/>
          </p:nvPr>
        </p:nvSpPr>
        <p:spPr>
          <a:xfrm>
            <a:off x="9119506" y="1645879"/>
            <a:ext cx="2279729" cy="4108601"/>
          </a:xfrm>
        </p:spPr>
        <p:txBody>
          <a:bodyPr wrap="square" lIns="0" tIns="0" rIns="0" bIns="0" anchor="t">
            <a:normAutofit/>
          </a:bodyPr>
          <a:lstStyle/>
          <a:p>
            <a:endParaRPr lang="en-US"/>
          </a:p>
        </p:txBody>
      </p:sp>
      <p:sp>
        <p:nvSpPr>
          <p:cNvPr id="57" name="Topic label"/>
          <p:cNvSpPr>
            <a:spLocks noGrp="1"/>
          </p:cNvSpPr>
          <p:nvPr>
            <p:ph type="ftr" idx="10"/>
          </p:nvPr>
        </p:nvSpPr>
        <p:spPr/>
        <p:txBody>
          <a:bodyPr wrap="square" lIns="0" tIns="0" rIns="0" bIns="0" anchor="t">
            <a:normAutofit/>
          </a:bodyPr>
          <a:lstStyle/>
          <a:p>
            <a:r>
              <a:rPr lang="en-US"/>
              <a:t>Game 7 - Repeated Games</a:t>
            </a:r>
          </a:p>
        </p:txBody>
      </p:sp>
      <p:sp>
        <p:nvSpPr>
          <p:cNvPr id="58" name="Slide number"/>
          <p:cNvSpPr>
            <a:spLocks noGrp="1"/>
          </p:cNvSpPr>
          <p:nvPr>
            <p:ph type="sldNum" idx="12"/>
          </p:nvPr>
        </p:nvSpPr>
        <p:spPr/>
        <p:txBody>
          <a:bodyPr wrap="square" lIns="0" tIns="0" rIns="0" bIns="0" anchor="t">
            <a:normAutofit/>
          </a:bodyPr>
          <a:lstStyle/>
          <a:p>
            <a:fld id="{B4D2A5C1-1E7A-4F2B-9C3D-5A6E7F801234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Game +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Sidebar band"/>
          <p:cNvSpPr/>
          <p:nvPr/>
        </p:nvSpPr>
        <p:spPr>
          <a:xfrm>
            <a:off x="0" y="670543"/>
            <a:ext cx="3718467" cy="5364346"/>
          </a:xfrm>
          <a:prstGeom prst="rect">
            <a:avLst/>
          </a:prstGeom>
          <a:solidFill>
            <a:srgbClr val="F4F6F9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0" name="Chip"/>
          <p:cNvSpPr/>
          <p:nvPr/>
        </p:nvSpPr>
        <p:spPr>
          <a:xfrm>
            <a:off x="755885" y="1115568"/>
            <a:ext cx="630936" cy="27432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lIns="45720" tIns="18288" rIns="45720" bIns="18288" anchor="ctr"/>
          <a:lstStyle/>
          <a:p>
            <a:pPr algn="ctr">
              <a:buNone/>
            </a:pPr>
            <a:r>
              <a:rPr lang="en-US" sz="1200" b="1">
                <a:solidFill>
                  <a:srgbClr val="FFFFFF"/>
                </a:solidFill>
                <a:latin typeface="Arial"/>
              </a:rPr>
              <a:t>GAME</a:t>
            </a:r>
          </a:p>
        </p:txBody>
      </p:sp>
      <p:sp>
        <p:nvSpPr>
          <p:cNvPr id="61" name="Accent rule"/>
          <p:cNvSpPr/>
          <p:nvPr/>
        </p:nvSpPr>
        <p:spPr>
          <a:xfrm>
            <a:off x="755885" y="1490431"/>
            <a:ext cx="1097280" cy="32004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2" name="Title / kicker"/>
          <p:cNvSpPr>
            <a:spLocks noGrp="1"/>
          </p:cNvSpPr>
          <p:nvPr>
            <p:ph type="title"/>
          </p:nvPr>
        </p:nvSpPr>
        <p:spPr>
          <a:xfrm>
            <a:off x="755885" y="1645879"/>
            <a:ext cx="2743200" cy="1783080"/>
          </a:xfrm>
        </p:spPr>
        <p:txBody>
          <a:bodyPr wrap="square" lIns="0" tIns="0" rIns="0" bIns="0" anchor="t">
            <a:normAutofit/>
          </a:bodyPr>
          <a:lstStyle/>
          <a:p>
            <a:endParaRPr lang="en-US"/>
          </a:p>
        </p:txBody>
      </p:sp>
      <p:sp>
        <p:nvSpPr>
          <p:cNvPr id="63" name="Picture"/>
          <p:cNvSpPr>
            <a:spLocks noGrp="1"/>
          </p:cNvSpPr>
          <p:nvPr>
            <p:ph type="pic" idx="2"/>
          </p:nvPr>
        </p:nvSpPr>
        <p:spPr>
          <a:xfrm>
            <a:off x="4389010" y="1402080"/>
            <a:ext cx="4389120" cy="4084320"/>
          </a:xfrm>
        </p:spPr>
        <p:txBody>
          <a:bodyPr wrap="square" lIns="0" tIns="0" rIns="0" bIns="0" anchor="t">
            <a:normAutofit/>
          </a:bodyPr>
          <a:lstStyle/>
          <a:p>
            <a:endParaRPr lang="en-US"/>
          </a:p>
        </p:txBody>
      </p:sp>
      <p:sp>
        <p:nvSpPr>
          <p:cNvPr id="64" name="Content"/>
          <p:cNvSpPr>
            <a:spLocks noGrp="1"/>
          </p:cNvSpPr>
          <p:nvPr>
            <p:ph type="body" idx="1"/>
          </p:nvPr>
        </p:nvSpPr>
        <p:spPr>
          <a:xfrm>
            <a:off x="9119506" y="1645879"/>
            <a:ext cx="2279729" cy="4108601"/>
          </a:xfrm>
        </p:spPr>
        <p:txBody>
          <a:bodyPr wrap="square" lIns="0" tIns="0" rIns="0" bIns="0" anchor="t">
            <a:normAutofit/>
          </a:bodyPr>
          <a:lstStyle/>
          <a:p>
            <a:endParaRPr lang="en-US"/>
          </a:p>
        </p:txBody>
      </p:sp>
      <p:sp>
        <p:nvSpPr>
          <p:cNvPr id="65" name="Topic label"/>
          <p:cNvSpPr>
            <a:spLocks noGrp="1"/>
          </p:cNvSpPr>
          <p:nvPr>
            <p:ph type="ftr" idx="10"/>
          </p:nvPr>
        </p:nvSpPr>
        <p:spPr/>
        <p:txBody>
          <a:bodyPr wrap="square" lIns="0" tIns="0" rIns="0" bIns="0" anchor="t">
            <a:normAutofit/>
          </a:bodyPr>
          <a:lstStyle/>
          <a:p>
            <a:r>
              <a:rPr lang="en-US"/>
              <a:t>Game 7 - Repeated Games</a:t>
            </a:r>
          </a:p>
        </p:txBody>
      </p:sp>
      <p:sp>
        <p:nvSpPr>
          <p:cNvPr id="66" name="Slide number"/>
          <p:cNvSpPr>
            <a:spLocks noGrp="1"/>
          </p:cNvSpPr>
          <p:nvPr>
            <p:ph type="sldNum" idx="12"/>
          </p:nvPr>
        </p:nvSpPr>
        <p:spPr/>
        <p:txBody>
          <a:bodyPr wrap="square" lIns="0" tIns="0" rIns="0" bIns="0" anchor="t">
            <a:normAutofit/>
          </a:bodyPr>
          <a:lstStyle/>
          <a:p>
            <a:fld id="{B4D2A5C1-1E7A-4F2B-9C3D-5A6E7F801234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Image + Ic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Sidebar band"/>
          <p:cNvSpPr/>
          <p:nvPr/>
        </p:nvSpPr>
        <p:spPr>
          <a:xfrm>
            <a:off x="0" y="670543"/>
            <a:ext cx="3718467" cy="5364346"/>
          </a:xfrm>
          <a:prstGeom prst="rect">
            <a:avLst/>
          </a:prstGeom>
          <a:solidFill>
            <a:srgbClr val="F4F6F9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8" name="Mark"/>
          <p:cNvSpPr>
            <a:spLocks noGrp="1"/>
          </p:cNvSpPr>
          <p:nvPr>
            <p:ph type="pic" idx="4"/>
          </p:nvPr>
        </p:nvSpPr>
        <p:spPr>
          <a:xfrm>
            <a:off x="755885" y="1627591"/>
            <a:ext cx="755904" cy="755904"/>
          </a:xfrm>
        </p:spPr>
        <p:txBody>
          <a:bodyPr wrap="square" lIns="0" tIns="0" rIns="0" bIns="0" anchor="t">
            <a:normAutofit/>
          </a:bodyPr>
          <a:lstStyle/>
          <a:p>
            <a:endParaRPr lang="en-US"/>
          </a:p>
        </p:txBody>
      </p:sp>
      <p:sp>
        <p:nvSpPr>
          <p:cNvPr id="69" name="Accent rule"/>
          <p:cNvSpPr/>
          <p:nvPr/>
        </p:nvSpPr>
        <p:spPr>
          <a:xfrm>
            <a:off x="755885" y="2441407"/>
            <a:ext cx="1097280" cy="32004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70" name="Title / kicker"/>
          <p:cNvSpPr>
            <a:spLocks noGrp="1"/>
          </p:cNvSpPr>
          <p:nvPr>
            <p:ph type="title"/>
          </p:nvPr>
        </p:nvSpPr>
        <p:spPr>
          <a:xfrm>
            <a:off x="755885" y="2596855"/>
            <a:ext cx="2743200" cy="1783080"/>
          </a:xfrm>
        </p:spPr>
        <p:txBody>
          <a:bodyPr wrap="square" lIns="0" tIns="0" rIns="0" bIns="0" anchor="t">
            <a:normAutofit/>
          </a:bodyPr>
          <a:lstStyle/>
          <a:p>
            <a:endParaRPr lang="en-US"/>
          </a:p>
        </p:txBody>
      </p:sp>
      <p:sp>
        <p:nvSpPr>
          <p:cNvPr id="71" name="Picture"/>
          <p:cNvSpPr>
            <a:spLocks noGrp="1"/>
          </p:cNvSpPr>
          <p:nvPr>
            <p:ph type="pic" idx="2"/>
          </p:nvPr>
        </p:nvSpPr>
        <p:spPr>
          <a:xfrm>
            <a:off x="4389010" y="1402080"/>
            <a:ext cx="4389120" cy="4084320"/>
          </a:xfrm>
        </p:spPr>
        <p:txBody>
          <a:bodyPr wrap="square" lIns="0" tIns="0" rIns="0" bIns="0" anchor="t">
            <a:normAutofit/>
          </a:bodyPr>
          <a:lstStyle/>
          <a:p>
            <a:endParaRPr lang="en-US"/>
          </a:p>
        </p:txBody>
      </p:sp>
      <p:sp>
        <p:nvSpPr>
          <p:cNvPr id="72" name="Content"/>
          <p:cNvSpPr>
            <a:spLocks noGrp="1"/>
          </p:cNvSpPr>
          <p:nvPr>
            <p:ph type="body" idx="1"/>
          </p:nvPr>
        </p:nvSpPr>
        <p:spPr>
          <a:xfrm>
            <a:off x="9119506" y="1645879"/>
            <a:ext cx="2279729" cy="4108601"/>
          </a:xfrm>
        </p:spPr>
        <p:txBody>
          <a:bodyPr wrap="square" lIns="0" tIns="0" rIns="0" bIns="0" anchor="t">
            <a:normAutofit/>
          </a:bodyPr>
          <a:lstStyle/>
          <a:p>
            <a:endParaRPr lang="en-US"/>
          </a:p>
        </p:txBody>
      </p:sp>
      <p:sp>
        <p:nvSpPr>
          <p:cNvPr id="73" name="Topic label"/>
          <p:cNvSpPr>
            <a:spLocks noGrp="1"/>
          </p:cNvSpPr>
          <p:nvPr>
            <p:ph type="ftr" idx="10"/>
          </p:nvPr>
        </p:nvSpPr>
        <p:spPr/>
        <p:txBody>
          <a:bodyPr wrap="square" lIns="0" tIns="0" rIns="0" bIns="0" anchor="t">
            <a:normAutofit/>
          </a:bodyPr>
          <a:lstStyle/>
          <a:p>
            <a:r>
              <a:rPr lang="en-US"/>
              <a:t>Game 7 - Repeated Games</a:t>
            </a:r>
          </a:p>
        </p:txBody>
      </p:sp>
      <p:sp>
        <p:nvSpPr>
          <p:cNvPr id="74" name="Slide number"/>
          <p:cNvSpPr>
            <a:spLocks noGrp="1"/>
          </p:cNvSpPr>
          <p:nvPr>
            <p:ph type="sldNum" idx="12"/>
          </p:nvPr>
        </p:nvSpPr>
        <p:spPr/>
        <p:txBody>
          <a:bodyPr wrap="square" lIns="0" tIns="0" rIns="0" bIns="0" anchor="t">
            <a:normAutofit/>
          </a:bodyPr>
          <a:lstStyle/>
          <a:p>
            <a:fld id="{B4D2A5C1-1E7A-4F2B-9C3D-5A6E7F801234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Fu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Title"/>
          <p:cNvSpPr>
            <a:spLocks noGrp="1"/>
          </p:cNvSpPr>
          <p:nvPr>
            <p:ph type="title"/>
          </p:nvPr>
        </p:nvSpPr>
        <p:spPr>
          <a:xfrm>
            <a:off x="667512" y="411480"/>
            <a:ext cx="10789920" cy="640080"/>
          </a:xfrm>
        </p:spPr>
        <p:txBody>
          <a:bodyPr wrap="square" lIns="0" tIns="0" rIns="0" bIns="0" anchor="t">
            <a:normAutofit/>
          </a:bodyPr>
          <a:lstStyle>
            <a:lvl1pPr marL="0" indent="0">
              <a:spcBef>
                <a:spcPts val="1400"/>
              </a:spcBef>
              <a:buNone/>
              <a:defRPr sz="3333" b="1" i="0">
                <a:solidFill>
                  <a:srgbClr val="041E7A"/>
                </a:solidFill>
                <a:latin typeface="Arial"/>
              </a:defRPr>
            </a:lvl1pPr>
          </a:lstStyle>
          <a:p>
            <a:endParaRPr lang="en-US"/>
          </a:p>
        </p:txBody>
      </p:sp>
      <p:sp>
        <p:nvSpPr>
          <p:cNvPr id="76" name="Picture"/>
          <p:cNvSpPr>
            <a:spLocks noGrp="1"/>
          </p:cNvSpPr>
          <p:nvPr>
            <p:ph type="pic" idx="1"/>
          </p:nvPr>
        </p:nvSpPr>
        <p:spPr>
          <a:xfrm>
            <a:off x="667512" y="1325880"/>
            <a:ext cx="10789920" cy="4206240"/>
          </a:xfrm>
        </p:spPr>
        <p:txBody>
          <a:bodyPr wrap="square" lIns="0" tIns="0" rIns="0" bIns="0" anchor="t">
            <a:normAutofit/>
          </a:bodyPr>
          <a:lstStyle/>
          <a:p>
            <a:endParaRPr lang="en-US"/>
          </a:p>
        </p:txBody>
      </p:sp>
      <p:sp>
        <p:nvSpPr>
          <p:cNvPr id="77" name="Topic label"/>
          <p:cNvSpPr>
            <a:spLocks noGrp="1"/>
          </p:cNvSpPr>
          <p:nvPr>
            <p:ph type="ftr" idx="10"/>
          </p:nvPr>
        </p:nvSpPr>
        <p:spPr/>
        <p:txBody>
          <a:bodyPr wrap="square" lIns="0" tIns="0" rIns="0" bIns="0" anchor="t">
            <a:normAutofit/>
          </a:bodyPr>
          <a:lstStyle/>
          <a:p>
            <a:r>
              <a:rPr lang="en-US"/>
              <a:t>Game 7 - Repeated Games</a:t>
            </a:r>
          </a:p>
        </p:txBody>
      </p:sp>
      <p:sp>
        <p:nvSpPr>
          <p:cNvPr id="78" name="Slide number"/>
          <p:cNvSpPr>
            <a:spLocks noGrp="1"/>
          </p:cNvSpPr>
          <p:nvPr>
            <p:ph type="sldNum" idx="12"/>
          </p:nvPr>
        </p:nvSpPr>
        <p:spPr/>
        <p:txBody>
          <a:bodyPr wrap="square" lIns="0" tIns="0" rIns="0" bIns="0" anchor="t">
            <a:normAutofit/>
          </a:bodyPr>
          <a:lstStyle/>
          <a:p>
            <a:fld id="{B4D2A5C1-1E7A-4F2B-9C3D-5A6E7F801234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ection (sidebar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Sidebar band"/>
          <p:cNvSpPr/>
          <p:nvPr/>
        </p:nvSpPr>
        <p:spPr>
          <a:xfrm>
            <a:off x="0" y="670543"/>
            <a:ext cx="3718467" cy="5364346"/>
          </a:xfrm>
          <a:prstGeom prst="rect">
            <a:avLst/>
          </a:prstGeom>
          <a:solidFill>
            <a:srgbClr val="F4F6F9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80" name="Accent rule"/>
          <p:cNvSpPr/>
          <p:nvPr/>
        </p:nvSpPr>
        <p:spPr>
          <a:xfrm>
            <a:off x="755885" y="1975104"/>
            <a:ext cx="1097280" cy="36576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81" name="Title"/>
          <p:cNvSpPr>
            <a:spLocks noGrp="1"/>
          </p:cNvSpPr>
          <p:nvPr>
            <p:ph type="title"/>
          </p:nvPr>
        </p:nvSpPr>
        <p:spPr>
          <a:xfrm>
            <a:off x="755885" y="2167128"/>
            <a:ext cx="2798064" cy="1463040"/>
          </a:xfrm>
        </p:spPr>
        <p:txBody>
          <a:bodyPr wrap="square" lIns="0" tIns="0" rIns="0" bIns="0" anchor="t">
            <a:normAutofit/>
          </a:bodyPr>
          <a:lstStyle>
            <a:lvl1pPr marL="0" indent="0">
              <a:spcBef>
                <a:spcPts val="1400"/>
              </a:spcBef>
              <a:buNone/>
              <a:defRPr sz="3733" b="1" i="0">
                <a:solidFill>
                  <a:srgbClr val="041E7A"/>
                </a:solidFill>
                <a:latin typeface="Arial"/>
              </a:defRPr>
            </a:lvl1pPr>
          </a:lstStyle>
          <a:p>
            <a:endParaRPr lang="en-US"/>
          </a:p>
        </p:txBody>
      </p:sp>
      <p:sp>
        <p:nvSpPr>
          <p:cNvPr id="82" name="Statement"/>
          <p:cNvSpPr>
            <a:spLocks noGrp="1"/>
          </p:cNvSpPr>
          <p:nvPr>
            <p:ph type="body" idx="1"/>
          </p:nvPr>
        </p:nvSpPr>
        <p:spPr>
          <a:xfrm>
            <a:off x="4389010" y="2167128"/>
            <a:ext cx="7010225" cy="2194560"/>
          </a:xfrm>
        </p:spPr>
        <p:txBody>
          <a:bodyPr wrap="square" lIns="0" tIns="0" rIns="0" bIns="0" anchor="t">
            <a:normAutofit/>
          </a:bodyPr>
          <a:lstStyle>
            <a:lvl1pPr marL="0" indent="0">
              <a:spcBef>
                <a:spcPts val="1400"/>
              </a:spcBef>
              <a:buNone/>
              <a:defRPr sz="2933" b="0" i="0">
                <a:solidFill>
                  <a:srgbClr val="10192B"/>
                </a:solidFill>
                <a:latin typeface="Arial"/>
              </a:defRPr>
            </a:lvl1pPr>
          </a:lstStyle>
          <a:p>
            <a:endParaRPr lang="en-US"/>
          </a:p>
        </p:txBody>
      </p:sp>
      <p:sp>
        <p:nvSpPr>
          <p:cNvPr id="83" name="Topic label"/>
          <p:cNvSpPr>
            <a:spLocks noGrp="1"/>
          </p:cNvSpPr>
          <p:nvPr>
            <p:ph type="ftr" idx="10"/>
          </p:nvPr>
        </p:nvSpPr>
        <p:spPr/>
        <p:txBody>
          <a:bodyPr wrap="square" lIns="0" tIns="0" rIns="0" bIns="0" anchor="t">
            <a:normAutofit/>
          </a:bodyPr>
          <a:lstStyle/>
          <a:p>
            <a:r>
              <a:rPr lang="en-US"/>
              <a:t>Game 7 - Repeated Games</a:t>
            </a:r>
          </a:p>
        </p:txBody>
      </p:sp>
      <p:sp>
        <p:nvSpPr>
          <p:cNvPr id="84" name="Slide number"/>
          <p:cNvSpPr>
            <a:spLocks noGrp="1"/>
          </p:cNvSpPr>
          <p:nvPr>
            <p:ph type="sldNum" idx="12"/>
          </p:nvPr>
        </p:nvSpPr>
        <p:spPr/>
        <p:txBody>
          <a:bodyPr wrap="square" lIns="0" tIns="0" rIns="0" bIns="0" anchor="t">
            <a:normAutofit/>
          </a:bodyPr>
          <a:lstStyle/>
          <a:p>
            <a:fld id="{B4D2A5C1-1E7A-4F2B-9C3D-5A6E7F801234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ection (full bleed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Field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F6F9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86" name="Accent rule"/>
          <p:cNvSpPr/>
          <p:nvPr/>
        </p:nvSpPr>
        <p:spPr>
          <a:xfrm>
            <a:off x="1161288" y="1892808"/>
            <a:ext cx="1463040" cy="36576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87" name="Title"/>
          <p:cNvSpPr>
            <a:spLocks noGrp="1"/>
          </p:cNvSpPr>
          <p:nvPr>
            <p:ph type="title"/>
          </p:nvPr>
        </p:nvSpPr>
        <p:spPr>
          <a:xfrm>
            <a:off x="1161288" y="2258568"/>
            <a:ext cx="9875520" cy="914400"/>
          </a:xfrm>
        </p:spPr>
        <p:txBody>
          <a:bodyPr wrap="square" lIns="0" tIns="0" rIns="0" bIns="0" anchor="t">
            <a:normAutofit/>
          </a:bodyPr>
          <a:lstStyle>
            <a:lvl1pPr marL="0" indent="0">
              <a:spcBef>
                <a:spcPts val="1400"/>
              </a:spcBef>
              <a:buNone/>
              <a:defRPr sz="4533" b="1" i="0">
                <a:solidFill>
                  <a:srgbClr val="041E7A"/>
                </a:solidFill>
                <a:latin typeface="Arial"/>
              </a:defRPr>
            </a:lvl1pPr>
          </a:lstStyle>
          <a:p>
            <a:endParaRPr lang="en-US"/>
          </a:p>
        </p:txBody>
      </p:sp>
      <p:sp>
        <p:nvSpPr>
          <p:cNvPr id="88" name="Statement"/>
          <p:cNvSpPr>
            <a:spLocks noGrp="1"/>
          </p:cNvSpPr>
          <p:nvPr>
            <p:ph type="body" idx="1"/>
          </p:nvPr>
        </p:nvSpPr>
        <p:spPr>
          <a:xfrm>
            <a:off x="1161288" y="3593592"/>
            <a:ext cx="9052560" cy="1463040"/>
          </a:xfrm>
        </p:spPr>
        <p:txBody>
          <a:bodyPr wrap="square" lIns="0" tIns="0" rIns="0" bIns="0" anchor="t">
            <a:normAutofit/>
          </a:bodyPr>
          <a:lstStyle>
            <a:lvl1pPr marL="0" indent="0">
              <a:spcBef>
                <a:spcPts val="1400"/>
              </a:spcBef>
              <a:buNone/>
              <a:defRPr sz="2667" b="0" i="0">
                <a:solidFill>
                  <a:srgbClr val="10192B"/>
                </a:solidFill>
                <a:latin typeface="Arial"/>
              </a:defRPr>
            </a:lvl1pPr>
          </a:lstStyle>
          <a:p>
            <a:endParaRPr lang="en-US"/>
          </a:p>
        </p:txBody>
      </p:sp>
      <p:sp>
        <p:nvSpPr>
          <p:cNvPr id="89" name="Topic label"/>
          <p:cNvSpPr>
            <a:spLocks noGrp="1"/>
          </p:cNvSpPr>
          <p:nvPr>
            <p:ph type="ftr" idx="10"/>
          </p:nvPr>
        </p:nvSpPr>
        <p:spPr/>
        <p:txBody>
          <a:bodyPr wrap="square" lIns="0" tIns="0" rIns="0" bIns="0" anchor="t">
            <a:normAutofit/>
          </a:bodyPr>
          <a:lstStyle/>
          <a:p>
            <a:r>
              <a:rPr lang="en-US"/>
              <a:t>Game 7 - Repeated Games</a:t>
            </a:r>
          </a:p>
        </p:txBody>
      </p:sp>
      <p:sp>
        <p:nvSpPr>
          <p:cNvPr id="90" name="Slide number"/>
          <p:cNvSpPr>
            <a:spLocks noGrp="1"/>
          </p:cNvSpPr>
          <p:nvPr>
            <p:ph type="sldNum" idx="12"/>
          </p:nvPr>
        </p:nvSpPr>
        <p:spPr/>
        <p:txBody>
          <a:bodyPr wrap="square" lIns="0" tIns="0" rIns="0" bIns="0" anchor="t">
            <a:normAutofit/>
          </a:bodyPr>
          <a:lstStyle/>
          <a:p>
            <a:fld id="{B4D2A5C1-1E7A-4F2B-9C3D-5A6E7F801234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Quote (full bleed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Quote"/>
          <p:cNvSpPr>
            <a:spLocks noGrp="1"/>
          </p:cNvSpPr>
          <p:nvPr>
            <p:ph type="body" idx="1"/>
          </p:nvPr>
        </p:nvSpPr>
        <p:spPr>
          <a:xfrm>
            <a:off x="1399032" y="1645920"/>
            <a:ext cx="9418320" cy="2834640"/>
          </a:xfrm>
        </p:spPr>
        <p:txBody>
          <a:bodyPr wrap="square" lIns="0" tIns="0" rIns="0" bIns="0" anchor="ctr">
            <a:normAutofit/>
          </a:bodyPr>
          <a:lstStyle>
            <a:lvl1pPr marL="0" indent="0">
              <a:spcBef>
                <a:spcPts val="1400"/>
              </a:spcBef>
              <a:buNone/>
              <a:defRPr sz="4000" b="0" i="0">
                <a:solidFill>
                  <a:srgbClr val="10192B"/>
                </a:solidFill>
                <a:latin typeface="Arial"/>
              </a:defRPr>
            </a:lvl1pPr>
          </a:lstStyle>
          <a:p>
            <a:endParaRPr lang="en-US"/>
          </a:p>
        </p:txBody>
      </p:sp>
      <p:sp>
        <p:nvSpPr>
          <p:cNvPr id="92" name="Accent rule"/>
          <p:cNvSpPr/>
          <p:nvPr/>
        </p:nvSpPr>
        <p:spPr>
          <a:xfrm>
            <a:off x="1399032" y="4818888"/>
            <a:ext cx="978408" cy="32004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93" name="Attribution"/>
          <p:cNvSpPr>
            <a:spLocks noGrp="1"/>
          </p:cNvSpPr>
          <p:nvPr>
            <p:ph type="body" idx="2"/>
          </p:nvPr>
        </p:nvSpPr>
        <p:spPr>
          <a:xfrm>
            <a:off x="1399032" y="5020056"/>
            <a:ext cx="8503920" cy="457200"/>
          </a:xfrm>
        </p:spPr>
        <p:txBody>
          <a:bodyPr wrap="square" lIns="0" tIns="0" rIns="0" bIns="0" anchor="t">
            <a:normAutofit/>
          </a:bodyPr>
          <a:lstStyle>
            <a:lvl1pPr marL="0" indent="0">
              <a:spcBef>
                <a:spcPts val="1400"/>
              </a:spcBef>
              <a:buNone/>
              <a:defRPr sz="2000" b="1" i="0">
                <a:solidFill>
                  <a:srgbClr val="041E7A"/>
                </a:solidFill>
                <a:latin typeface="Arial"/>
              </a:defRPr>
            </a:lvl1pPr>
          </a:lstStyle>
          <a:p>
            <a:endParaRPr lang="en-US"/>
          </a:p>
        </p:txBody>
      </p:sp>
      <p:sp>
        <p:nvSpPr>
          <p:cNvPr id="94" name="Role"/>
          <p:cNvSpPr>
            <a:spLocks noGrp="1"/>
          </p:cNvSpPr>
          <p:nvPr>
            <p:ph type="body" idx="3"/>
          </p:nvPr>
        </p:nvSpPr>
        <p:spPr>
          <a:xfrm>
            <a:off x="1399032" y="5440680"/>
            <a:ext cx="8503920" cy="365760"/>
          </a:xfrm>
        </p:spPr>
        <p:txBody>
          <a:bodyPr wrap="square" lIns="0" tIns="0" rIns="0" bIns="0" anchor="t">
            <a:normAutofit/>
          </a:bodyPr>
          <a:lstStyle>
            <a:lvl1pPr marL="0" indent="0">
              <a:spcBef>
                <a:spcPts val="1400"/>
              </a:spcBef>
              <a:buNone/>
              <a:defRPr sz="1600" b="0" i="0">
                <a:solidFill>
                  <a:srgbClr val="6E7684"/>
                </a:solidFill>
                <a:latin typeface="Arial"/>
              </a:defRPr>
            </a:lvl1pPr>
          </a:lstStyle>
          <a:p>
            <a:endParaRPr lang="en-US"/>
          </a:p>
        </p:txBody>
      </p:sp>
      <p:sp>
        <p:nvSpPr>
          <p:cNvPr id="95" name="Topic label"/>
          <p:cNvSpPr>
            <a:spLocks noGrp="1"/>
          </p:cNvSpPr>
          <p:nvPr>
            <p:ph type="ftr" idx="10"/>
          </p:nvPr>
        </p:nvSpPr>
        <p:spPr/>
        <p:txBody>
          <a:bodyPr wrap="square" lIns="0" tIns="0" rIns="0" bIns="0" anchor="t">
            <a:normAutofit/>
          </a:bodyPr>
          <a:lstStyle/>
          <a:p>
            <a:r>
              <a:rPr lang="en-US"/>
              <a:t>Game 7 - Repeated Games</a:t>
            </a:r>
          </a:p>
        </p:txBody>
      </p:sp>
      <p:sp>
        <p:nvSpPr>
          <p:cNvPr id="96" name="Slide number"/>
          <p:cNvSpPr>
            <a:spLocks noGrp="1"/>
          </p:cNvSpPr>
          <p:nvPr>
            <p:ph type="sldNum" idx="12"/>
          </p:nvPr>
        </p:nvSpPr>
        <p:spPr/>
        <p:txBody>
          <a:bodyPr wrap="square" lIns="0" tIns="0" rIns="0" bIns="0" anchor="t">
            <a:normAutofit/>
          </a:bodyPr>
          <a:lstStyle/>
          <a:p>
            <a:fld id="{B4D2A5C1-1E7A-4F2B-9C3D-5A6E7F801234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Quote (sidebar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Sidebar band"/>
          <p:cNvSpPr/>
          <p:nvPr/>
        </p:nvSpPr>
        <p:spPr>
          <a:xfrm>
            <a:off x="0" y="670543"/>
            <a:ext cx="3718467" cy="5364346"/>
          </a:xfrm>
          <a:prstGeom prst="rect">
            <a:avLst/>
          </a:prstGeom>
          <a:solidFill>
            <a:srgbClr val="F4F6F9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98" name="Accent rule"/>
          <p:cNvSpPr/>
          <p:nvPr/>
        </p:nvSpPr>
        <p:spPr>
          <a:xfrm>
            <a:off x="755885" y="2295144"/>
            <a:ext cx="1097280" cy="32004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99" name="Attribution"/>
          <p:cNvSpPr>
            <a:spLocks noGrp="1"/>
          </p:cNvSpPr>
          <p:nvPr>
            <p:ph type="body" idx="1"/>
          </p:nvPr>
        </p:nvSpPr>
        <p:spPr>
          <a:xfrm>
            <a:off x="755885" y="2496312"/>
            <a:ext cx="2798064" cy="548640"/>
          </a:xfrm>
        </p:spPr>
        <p:txBody>
          <a:bodyPr wrap="square" lIns="0" tIns="0" rIns="0" bIns="0" anchor="t">
            <a:normAutofit/>
          </a:bodyPr>
          <a:lstStyle>
            <a:lvl1pPr marL="0" indent="0">
              <a:spcBef>
                <a:spcPts val="1400"/>
              </a:spcBef>
              <a:buNone/>
              <a:defRPr sz="2267" b="1" i="0">
                <a:solidFill>
                  <a:srgbClr val="041E7A"/>
                </a:solidFill>
                <a:latin typeface="Arial"/>
              </a:defRPr>
            </a:lvl1pPr>
          </a:lstStyle>
          <a:p>
            <a:endParaRPr lang="en-US"/>
          </a:p>
        </p:txBody>
      </p:sp>
      <p:sp>
        <p:nvSpPr>
          <p:cNvPr id="100" name="Role"/>
          <p:cNvSpPr>
            <a:spLocks noGrp="1"/>
          </p:cNvSpPr>
          <p:nvPr>
            <p:ph type="body" idx="2"/>
          </p:nvPr>
        </p:nvSpPr>
        <p:spPr>
          <a:xfrm>
            <a:off x="755885" y="3017520"/>
            <a:ext cx="2798064" cy="457200"/>
          </a:xfrm>
        </p:spPr>
        <p:txBody>
          <a:bodyPr wrap="square" lIns="0" tIns="0" rIns="0" bIns="0" anchor="t">
            <a:normAutofit/>
          </a:bodyPr>
          <a:lstStyle>
            <a:lvl1pPr marL="0" indent="0">
              <a:spcBef>
                <a:spcPts val="1400"/>
              </a:spcBef>
              <a:buNone/>
              <a:defRPr sz="1467" b="0" i="0">
                <a:solidFill>
                  <a:srgbClr val="6E7684"/>
                </a:solidFill>
                <a:latin typeface="Arial"/>
              </a:defRPr>
            </a:lvl1pPr>
          </a:lstStyle>
          <a:p>
            <a:endParaRPr lang="en-US"/>
          </a:p>
        </p:txBody>
      </p:sp>
      <p:sp>
        <p:nvSpPr>
          <p:cNvPr id="101" name="Quote"/>
          <p:cNvSpPr>
            <a:spLocks noGrp="1"/>
          </p:cNvSpPr>
          <p:nvPr>
            <p:ph type="body" idx="3"/>
          </p:nvPr>
        </p:nvSpPr>
        <p:spPr>
          <a:xfrm>
            <a:off x="4389010" y="1645879"/>
            <a:ext cx="7010225" cy="3108960"/>
          </a:xfrm>
        </p:spPr>
        <p:txBody>
          <a:bodyPr wrap="square" lIns="0" tIns="0" rIns="0" bIns="0" anchor="ctr">
            <a:normAutofit/>
          </a:bodyPr>
          <a:lstStyle>
            <a:lvl1pPr marL="0" indent="0">
              <a:spcBef>
                <a:spcPts val="1400"/>
              </a:spcBef>
              <a:buNone/>
              <a:defRPr sz="3467" b="0" i="0">
                <a:solidFill>
                  <a:srgbClr val="10192B"/>
                </a:solidFill>
                <a:latin typeface="Arial"/>
              </a:defRPr>
            </a:lvl1pPr>
          </a:lstStyle>
          <a:p>
            <a:endParaRPr lang="en-US" dirty="0"/>
          </a:p>
        </p:txBody>
      </p:sp>
      <p:sp>
        <p:nvSpPr>
          <p:cNvPr id="102" name="Topic label"/>
          <p:cNvSpPr>
            <a:spLocks noGrp="1"/>
          </p:cNvSpPr>
          <p:nvPr>
            <p:ph type="ftr" idx="10"/>
          </p:nvPr>
        </p:nvSpPr>
        <p:spPr/>
        <p:txBody>
          <a:bodyPr wrap="square" lIns="0" tIns="0" rIns="0" bIns="0" anchor="t">
            <a:normAutofit/>
          </a:bodyPr>
          <a:lstStyle/>
          <a:p>
            <a:r>
              <a:rPr lang="en-US"/>
              <a:t>Game 7 - Repeated Games</a:t>
            </a:r>
          </a:p>
        </p:txBody>
      </p:sp>
      <p:sp>
        <p:nvSpPr>
          <p:cNvPr id="103" name="Slide number"/>
          <p:cNvSpPr>
            <a:spLocks noGrp="1"/>
          </p:cNvSpPr>
          <p:nvPr>
            <p:ph type="sldNum" idx="12"/>
          </p:nvPr>
        </p:nvSpPr>
        <p:spPr/>
        <p:txBody>
          <a:bodyPr wrap="square" lIns="0" tIns="0" rIns="0" bIns="0" anchor="t">
            <a:normAutofit/>
          </a:bodyPr>
          <a:lstStyle/>
          <a:p>
            <a:fld id="{B4D2A5C1-1E7A-4F2B-9C3D-5A6E7F801234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idebar Content (icon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Sidebar band"/>
          <p:cNvSpPr/>
          <p:nvPr userDrawn="1"/>
        </p:nvSpPr>
        <p:spPr>
          <a:xfrm>
            <a:off x="0" y="670543"/>
            <a:ext cx="3718467" cy="5364346"/>
          </a:xfrm>
          <a:prstGeom prst="rect">
            <a:avLst/>
          </a:prstGeom>
          <a:solidFill>
            <a:srgbClr val="F4F6F9"/>
          </a:solidFill>
          <a:ln>
            <a:noFill/>
          </a:ln>
        </p:spPr>
        <p:txBody>
          <a:bodyPr/>
          <a:lstStyle/>
          <a:p>
            <a:endParaRPr dirty="0"/>
          </a:p>
        </p:txBody>
      </p:sp>
      <p:sp>
        <p:nvSpPr>
          <p:cNvPr id="39" name="Accent rule"/>
          <p:cNvSpPr/>
          <p:nvPr/>
        </p:nvSpPr>
        <p:spPr>
          <a:xfrm>
            <a:off x="755885" y="2441407"/>
            <a:ext cx="1097280" cy="32004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0" name="Title / kicker"/>
          <p:cNvSpPr>
            <a:spLocks noGrp="1"/>
          </p:cNvSpPr>
          <p:nvPr>
            <p:ph type="title" hasCustomPrompt="1"/>
          </p:nvPr>
        </p:nvSpPr>
        <p:spPr>
          <a:xfrm>
            <a:off x="755885" y="2596855"/>
            <a:ext cx="2743200" cy="1783080"/>
          </a:xfrm>
        </p:spPr>
        <p:txBody>
          <a:bodyPr wrap="square" lIns="0" tIns="0" rIns="0" bIns="0" anchor="t">
            <a:normAutofit/>
          </a:bodyPr>
          <a:lstStyle/>
          <a:p>
            <a:r>
              <a:rPr lang="en-US" dirty="0"/>
              <a:t>Game</a:t>
            </a:r>
          </a:p>
        </p:txBody>
      </p:sp>
      <p:sp>
        <p:nvSpPr>
          <p:cNvPr id="42" name="Topic label"/>
          <p:cNvSpPr>
            <a:spLocks noGrp="1"/>
          </p:cNvSpPr>
          <p:nvPr>
            <p:ph type="ftr" idx="10"/>
          </p:nvPr>
        </p:nvSpPr>
        <p:spPr/>
        <p:txBody>
          <a:bodyPr wrap="square" lIns="0" tIns="0" rIns="0" bIns="0" anchor="t">
            <a:normAutofit/>
          </a:bodyPr>
          <a:lstStyle/>
          <a:p>
            <a:r>
              <a:rPr lang="en-US"/>
              <a:t>Game 7 - Repeated Games</a:t>
            </a:r>
            <a:endParaRPr lang="en-US" dirty="0"/>
          </a:p>
        </p:txBody>
      </p:sp>
      <p:sp>
        <p:nvSpPr>
          <p:cNvPr id="43" name="Slide number"/>
          <p:cNvSpPr>
            <a:spLocks noGrp="1"/>
          </p:cNvSpPr>
          <p:nvPr>
            <p:ph type="sldNum" idx="12"/>
          </p:nvPr>
        </p:nvSpPr>
        <p:spPr/>
        <p:txBody>
          <a:bodyPr wrap="square" lIns="0" tIns="0" rIns="0" bIns="0" anchor="t">
            <a:normAutofit/>
          </a:bodyPr>
          <a:lstStyle/>
          <a:p>
            <a:fld id="{B4D2A5C1-1E7A-4F2B-9C3D-5A6E7F801234}" type="slidenum">
              <a:rPr lang="en-US"/>
              <a:t>‹#›</a:t>
            </a:fld>
            <a:endParaRPr lang="en-US"/>
          </a:p>
        </p:txBody>
      </p:sp>
      <p:pic>
        <p:nvPicPr>
          <p:cNvPr id="2" name="Picture 1" descr="icon_testtube.png">
            <a:extLst>
              <a:ext uri="{FF2B5EF4-FFF2-40B4-BE49-F238E27FC236}">
                <a16:creationId xmlns:a16="http://schemas.microsoft.com/office/drawing/2014/main" id="{EC153143-95A2-BF21-BA5C-3B56B9F2627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73201" y="1145933"/>
            <a:ext cx="889498" cy="1237562"/>
          </a:xfrm>
          <a:prstGeom prst="rect">
            <a:avLst/>
          </a:prstGeom>
        </p:spPr>
      </p:pic>
      <p:sp>
        <p:nvSpPr>
          <p:cNvPr id="3" name="Content">
            <a:extLst>
              <a:ext uri="{FF2B5EF4-FFF2-40B4-BE49-F238E27FC236}">
                <a16:creationId xmlns:a16="http://schemas.microsoft.com/office/drawing/2014/main" id="{18888BE0-6FCB-FE8F-09F9-73A4037BD1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389010" y="1645879"/>
            <a:ext cx="7010225" cy="4108601"/>
          </a:xfrm>
        </p:spPr>
        <p:txBody>
          <a:bodyPr wrap="square" lIns="0" tIns="0" rIns="0" bIns="0" anchor="t">
            <a:norm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19444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Quote (sidebar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Sidebar band"/>
          <p:cNvSpPr/>
          <p:nvPr/>
        </p:nvSpPr>
        <p:spPr>
          <a:xfrm>
            <a:off x="0" y="670543"/>
            <a:ext cx="3718467" cy="5364346"/>
          </a:xfrm>
          <a:prstGeom prst="rect">
            <a:avLst/>
          </a:prstGeom>
          <a:solidFill>
            <a:srgbClr val="F4F6F9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98" name="Accent rule"/>
          <p:cNvSpPr/>
          <p:nvPr/>
        </p:nvSpPr>
        <p:spPr>
          <a:xfrm>
            <a:off x="755885" y="2295144"/>
            <a:ext cx="1097280" cy="32004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99" name="Attribution"/>
          <p:cNvSpPr>
            <a:spLocks noGrp="1"/>
          </p:cNvSpPr>
          <p:nvPr>
            <p:ph type="body" idx="1" hasCustomPrompt="1"/>
          </p:nvPr>
        </p:nvSpPr>
        <p:spPr>
          <a:xfrm>
            <a:off x="755885" y="2496312"/>
            <a:ext cx="2798064" cy="548640"/>
          </a:xfrm>
        </p:spPr>
        <p:txBody>
          <a:bodyPr wrap="square" lIns="0" tIns="0" rIns="0" bIns="0" anchor="t">
            <a:normAutofit/>
          </a:bodyPr>
          <a:lstStyle>
            <a:lvl1pPr marL="0" indent="0">
              <a:spcBef>
                <a:spcPts val="1400"/>
              </a:spcBef>
              <a:buNone/>
              <a:defRPr sz="2267" b="1" i="0">
                <a:solidFill>
                  <a:srgbClr val="041E7A"/>
                </a:solidFill>
                <a:latin typeface="Arial"/>
              </a:defRPr>
            </a:lvl1pPr>
          </a:lstStyle>
          <a:p>
            <a:r>
              <a:rPr lang="en-US" dirty="0"/>
              <a:t>Game</a:t>
            </a:r>
          </a:p>
        </p:txBody>
      </p:sp>
      <p:sp>
        <p:nvSpPr>
          <p:cNvPr id="100" name="Role"/>
          <p:cNvSpPr>
            <a:spLocks noGrp="1"/>
          </p:cNvSpPr>
          <p:nvPr>
            <p:ph type="body" idx="2"/>
          </p:nvPr>
        </p:nvSpPr>
        <p:spPr>
          <a:xfrm>
            <a:off x="755885" y="3017520"/>
            <a:ext cx="2798064" cy="457200"/>
          </a:xfrm>
        </p:spPr>
        <p:txBody>
          <a:bodyPr wrap="square" lIns="0" tIns="0" rIns="0" bIns="0" anchor="t">
            <a:normAutofit/>
          </a:bodyPr>
          <a:lstStyle>
            <a:lvl1pPr marL="0" indent="0">
              <a:spcBef>
                <a:spcPts val="1400"/>
              </a:spcBef>
              <a:buNone/>
              <a:defRPr sz="1467" b="0" i="0">
                <a:solidFill>
                  <a:srgbClr val="6E7684"/>
                </a:solidFill>
                <a:latin typeface="Arial"/>
              </a:defRPr>
            </a:lvl1pPr>
          </a:lstStyle>
          <a:p>
            <a:endParaRPr lang="en-US"/>
          </a:p>
        </p:txBody>
      </p:sp>
      <p:sp>
        <p:nvSpPr>
          <p:cNvPr id="101" name="Quote"/>
          <p:cNvSpPr>
            <a:spLocks noGrp="1"/>
          </p:cNvSpPr>
          <p:nvPr>
            <p:ph type="body" idx="3"/>
          </p:nvPr>
        </p:nvSpPr>
        <p:spPr>
          <a:xfrm>
            <a:off x="4389010" y="1645879"/>
            <a:ext cx="7010225" cy="3108960"/>
          </a:xfrm>
        </p:spPr>
        <p:txBody>
          <a:bodyPr wrap="square" lIns="0" tIns="0" rIns="0" bIns="0" anchor="ctr">
            <a:normAutofit/>
          </a:bodyPr>
          <a:lstStyle>
            <a:lvl1pPr marL="0" indent="0">
              <a:spcBef>
                <a:spcPts val="1400"/>
              </a:spcBef>
              <a:buNone/>
              <a:defRPr sz="3467" b="0" i="0">
                <a:solidFill>
                  <a:srgbClr val="10192B"/>
                </a:solidFill>
                <a:latin typeface="Arial"/>
              </a:defRPr>
            </a:lvl1pPr>
          </a:lstStyle>
          <a:p>
            <a:endParaRPr lang="en-US" dirty="0"/>
          </a:p>
        </p:txBody>
      </p:sp>
      <p:sp>
        <p:nvSpPr>
          <p:cNvPr id="102" name="Topic label"/>
          <p:cNvSpPr>
            <a:spLocks noGrp="1"/>
          </p:cNvSpPr>
          <p:nvPr>
            <p:ph type="ftr" idx="10"/>
          </p:nvPr>
        </p:nvSpPr>
        <p:spPr/>
        <p:txBody>
          <a:bodyPr wrap="square" lIns="0" tIns="0" rIns="0" bIns="0" anchor="t">
            <a:normAutofit/>
          </a:bodyPr>
          <a:lstStyle/>
          <a:p>
            <a:r>
              <a:rPr lang="en-US"/>
              <a:t>Game 7 - Repeated Games</a:t>
            </a:r>
          </a:p>
        </p:txBody>
      </p:sp>
      <p:sp>
        <p:nvSpPr>
          <p:cNvPr id="103" name="Slide number"/>
          <p:cNvSpPr>
            <a:spLocks noGrp="1"/>
          </p:cNvSpPr>
          <p:nvPr>
            <p:ph type="sldNum" idx="12"/>
          </p:nvPr>
        </p:nvSpPr>
        <p:spPr/>
        <p:txBody>
          <a:bodyPr wrap="square" lIns="0" tIns="0" rIns="0" bIns="0" anchor="t">
            <a:normAutofit/>
          </a:bodyPr>
          <a:lstStyle/>
          <a:p>
            <a:fld id="{B4D2A5C1-1E7A-4F2B-9C3D-5A6E7F801234}" type="slidenum">
              <a:rPr lang="en-US"/>
              <a:t>‹#›</a:t>
            </a:fld>
            <a:endParaRPr lang="en-US"/>
          </a:p>
        </p:txBody>
      </p:sp>
      <p:pic>
        <p:nvPicPr>
          <p:cNvPr id="2" name="Picture 1" descr="Generated image: Glowing Sci-Fi Silhouette Test Tube">
            <a:extLst>
              <a:ext uri="{FF2B5EF4-FFF2-40B4-BE49-F238E27FC236}">
                <a16:creationId xmlns:a16="http://schemas.microsoft.com/office/drawing/2014/main" id="{80AFD2F8-A297-3A85-6A9A-7D192BC4783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304525" y="3772557"/>
            <a:ext cx="1309664" cy="1964495"/>
          </a:xfrm>
          <a:prstGeom prst="rect">
            <a:avLst/>
          </a:prstGeom>
        </p:spPr>
      </p:pic>
      <p:pic>
        <p:nvPicPr>
          <p:cNvPr id="3" name="Picture 2" descr="icon_testtube.png">
            <a:extLst>
              <a:ext uri="{FF2B5EF4-FFF2-40B4-BE49-F238E27FC236}">
                <a16:creationId xmlns:a16="http://schemas.microsoft.com/office/drawing/2014/main" id="{D13051DB-AC85-EDB6-B8D3-FFFA3FDA65B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73201" y="1145933"/>
            <a:ext cx="889498" cy="1237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379685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Ga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Sidebar band"/>
          <p:cNvSpPr/>
          <p:nvPr/>
        </p:nvSpPr>
        <p:spPr>
          <a:xfrm>
            <a:off x="0" y="670543"/>
            <a:ext cx="3718467" cy="5364346"/>
          </a:xfrm>
          <a:prstGeom prst="rect">
            <a:avLst/>
          </a:prstGeom>
          <a:solidFill>
            <a:srgbClr val="F4F6F9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05" name="Chip"/>
          <p:cNvSpPr/>
          <p:nvPr/>
        </p:nvSpPr>
        <p:spPr>
          <a:xfrm>
            <a:off x="755885" y="1115568"/>
            <a:ext cx="630936" cy="27432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lIns="45720" tIns="18288" rIns="45720" bIns="18288" anchor="ctr"/>
          <a:lstStyle/>
          <a:p>
            <a:pPr algn="ctr">
              <a:buNone/>
            </a:pPr>
            <a:r>
              <a:rPr lang="en-US" sz="1200" b="1" dirty="0">
                <a:solidFill>
                  <a:srgbClr val="FFFFFF"/>
                </a:solidFill>
                <a:latin typeface="Arial"/>
              </a:rPr>
              <a:t>GAME</a:t>
            </a:r>
          </a:p>
        </p:txBody>
      </p:sp>
      <p:sp>
        <p:nvSpPr>
          <p:cNvPr id="106" name="Accent rule"/>
          <p:cNvSpPr/>
          <p:nvPr/>
        </p:nvSpPr>
        <p:spPr>
          <a:xfrm>
            <a:off x="755885" y="1490431"/>
            <a:ext cx="1097280" cy="32004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07" name="Title / kicker"/>
          <p:cNvSpPr>
            <a:spLocks noGrp="1"/>
          </p:cNvSpPr>
          <p:nvPr>
            <p:ph type="title"/>
          </p:nvPr>
        </p:nvSpPr>
        <p:spPr>
          <a:xfrm>
            <a:off x="755885" y="1645879"/>
            <a:ext cx="2743200" cy="1783080"/>
          </a:xfrm>
        </p:spPr>
        <p:txBody>
          <a:bodyPr wrap="square" lIns="0" tIns="0" rIns="0" bIns="0" anchor="t">
            <a:normAutofit/>
          </a:bodyPr>
          <a:lstStyle/>
          <a:p>
            <a:endParaRPr lang="en-US" dirty="0"/>
          </a:p>
        </p:txBody>
      </p:sp>
      <p:sp>
        <p:nvSpPr>
          <p:cNvPr id="108" name="Content"/>
          <p:cNvSpPr>
            <a:spLocks noGrp="1"/>
          </p:cNvSpPr>
          <p:nvPr>
            <p:ph type="body" idx="1"/>
          </p:nvPr>
        </p:nvSpPr>
        <p:spPr>
          <a:xfrm>
            <a:off x="4389010" y="1645879"/>
            <a:ext cx="7010225" cy="4108601"/>
          </a:xfrm>
        </p:spPr>
        <p:txBody>
          <a:bodyPr wrap="square" lIns="0" tIns="0" rIns="0" bIns="0" anchor="t">
            <a:normAutofit/>
          </a:bodyPr>
          <a:lstStyle/>
          <a:p>
            <a:endParaRPr lang="en-US" dirty="0"/>
          </a:p>
        </p:txBody>
      </p:sp>
      <p:sp>
        <p:nvSpPr>
          <p:cNvPr id="109" name="Topic label"/>
          <p:cNvSpPr>
            <a:spLocks noGrp="1"/>
          </p:cNvSpPr>
          <p:nvPr>
            <p:ph type="ftr" idx="10"/>
          </p:nvPr>
        </p:nvSpPr>
        <p:spPr/>
        <p:txBody>
          <a:bodyPr wrap="square" lIns="0" tIns="0" rIns="0" bIns="0" anchor="t">
            <a:normAutofit/>
          </a:bodyPr>
          <a:lstStyle/>
          <a:p>
            <a:r>
              <a:rPr lang="en-US"/>
              <a:t>Game 7 - Repeated Games</a:t>
            </a:r>
          </a:p>
        </p:txBody>
      </p:sp>
      <p:sp>
        <p:nvSpPr>
          <p:cNvPr id="110" name="Slide number"/>
          <p:cNvSpPr>
            <a:spLocks noGrp="1"/>
          </p:cNvSpPr>
          <p:nvPr>
            <p:ph type="sldNum" idx="12"/>
          </p:nvPr>
        </p:nvSpPr>
        <p:spPr/>
        <p:txBody>
          <a:bodyPr wrap="square" lIns="0" tIns="0" rIns="0" bIns="0" anchor="t">
            <a:normAutofit/>
          </a:bodyPr>
          <a:lstStyle/>
          <a:p>
            <a:fld id="{B4D2A5C1-1E7A-4F2B-9C3D-5A6E7F801234}" type="slidenum">
              <a:rPr lang="en-US"/>
              <a:t>‹#›</a:t>
            </a:fld>
            <a:endParaRPr lang="en-US"/>
          </a:p>
        </p:txBody>
      </p:sp>
      <p:pic>
        <p:nvPicPr>
          <p:cNvPr id="2" name="Picture 1" descr="Generated image: Glowing Sci-Fi Silhouette Test Tube">
            <a:extLst>
              <a:ext uri="{FF2B5EF4-FFF2-40B4-BE49-F238E27FC236}">
                <a16:creationId xmlns:a16="http://schemas.microsoft.com/office/drawing/2014/main" id="{E1CEF38A-2CAF-6AB6-74A2-66F64881B15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18325" y="3485398"/>
            <a:ext cx="1151149" cy="1726723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Exam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Sidebar band"/>
          <p:cNvSpPr/>
          <p:nvPr/>
        </p:nvSpPr>
        <p:spPr>
          <a:xfrm>
            <a:off x="0" y="670543"/>
            <a:ext cx="3718467" cy="5364346"/>
          </a:xfrm>
          <a:prstGeom prst="rect">
            <a:avLst/>
          </a:prstGeom>
          <a:solidFill>
            <a:srgbClr val="F4F6F9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12" name="Chip"/>
          <p:cNvSpPr/>
          <p:nvPr/>
        </p:nvSpPr>
        <p:spPr>
          <a:xfrm>
            <a:off x="755885" y="1115568"/>
            <a:ext cx="1069848" cy="27432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lIns="45720" tIns="18288" rIns="45720" bIns="18288" anchor="ctr"/>
          <a:lstStyle/>
          <a:p>
            <a:pPr algn="ctr">
              <a:buNone/>
            </a:pPr>
            <a:r>
              <a:rPr lang="en-US" sz="1200" b="1">
                <a:solidFill>
                  <a:srgbClr val="FFFFFF"/>
                </a:solidFill>
                <a:latin typeface="Arial"/>
              </a:rPr>
              <a:t>EXAMPLE</a:t>
            </a:r>
          </a:p>
        </p:txBody>
      </p:sp>
      <p:sp>
        <p:nvSpPr>
          <p:cNvPr id="113" name="Accent rule"/>
          <p:cNvSpPr/>
          <p:nvPr/>
        </p:nvSpPr>
        <p:spPr>
          <a:xfrm>
            <a:off x="755885" y="1490431"/>
            <a:ext cx="1097280" cy="32004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14" name="Title / kicker"/>
          <p:cNvSpPr>
            <a:spLocks noGrp="1"/>
          </p:cNvSpPr>
          <p:nvPr>
            <p:ph type="title"/>
          </p:nvPr>
        </p:nvSpPr>
        <p:spPr>
          <a:xfrm>
            <a:off x="755885" y="1645879"/>
            <a:ext cx="2743200" cy="1783080"/>
          </a:xfrm>
        </p:spPr>
        <p:txBody>
          <a:bodyPr wrap="square" lIns="0" tIns="0" rIns="0" bIns="0" anchor="t">
            <a:normAutofit/>
          </a:bodyPr>
          <a:lstStyle/>
          <a:p>
            <a:endParaRPr lang="en-US"/>
          </a:p>
        </p:txBody>
      </p:sp>
      <p:sp>
        <p:nvSpPr>
          <p:cNvPr id="115" name="Content"/>
          <p:cNvSpPr>
            <a:spLocks noGrp="1"/>
          </p:cNvSpPr>
          <p:nvPr>
            <p:ph type="body" idx="1"/>
          </p:nvPr>
        </p:nvSpPr>
        <p:spPr>
          <a:xfrm>
            <a:off x="4389010" y="1645879"/>
            <a:ext cx="7010225" cy="4108601"/>
          </a:xfrm>
        </p:spPr>
        <p:txBody>
          <a:bodyPr wrap="square" lIns="0" tIns="0" rIns="0" bIns="0" anchor="t">
            <a:normAutofit/>
          </a:bodyPr>
          <a:lstStyle/>
          <a:p>
            <a:endParaRPr lang="en-US"/>
          </a:p>
        </p:txBody>
      </p:sp>
      <p:sp>
        <p:nvSpPr>
          <p:cNvPr id="116" name="Topic label"/>
          <p:cNvSpPr>
            <a:spLocks noGrp="1"/>
          </p:cNvSpPr>
          <p:nvPr>
            <p:ph type="ftr" idx="10"/>
          </p:nvPr>
        </p:nvSpPr>
        <p:spPr/>
        <p:txBody>
          <a:bodyPr wrap="square" lIns="0" tIns="0" rIns="0" bIns="0" anchor="t">
            <a:normAutofit/>
          </a:bodyPr>
          <a:lstStyle/>
          <a:p>
            <a:r>
              <a:rPr lang="en-US"/>
              <a:t>Game 7 - Repeated Games</a:t>
            </a:r>
          </a:p>
        </p:txBody>
      </p:sp>
      <p:sp>
        <p:nvSpPr>
          <p:cNvPr id="117" name="Slide number"/>
          <p:cNvSpPr>
            <a:spLocks noGrp="1"/>
          </p:cNvSpPr>
          <p:nvPr>
            <p:ph type="sldNum" idx="12"/>
          </p:nvPr>
        </p:nvSpPr>
        <p:spPr/>
        <p:txBody>
          <a:bodyPr wrap="square" lIns="0" tIns="0" rIns="0" bIns="0" anchor="t">
            <a:normAutofit/>
          </a:bodyPr>
          <a:lstStyle/>
          <a:p>
            <a:fld id="{B4D2A5C1-1E7A-4F2B-9C3D-5A6E7F801234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Artwo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Sidebar band"/>
          <p:cNvSpPr/>
          <p:nvPr/>
        </p:nvSpPr>
        <p:spPr>
          <a:xfrm>
            <a:off x="0" y="670543"/>
            <a:ext cx="3718467" cy="5364346"/>
          </a:xfrm>
          <a:prstGeom prst="rect">
            <a:avLst/>
          </a:prstGeom>
          <a:solidFill>
            <a:srgbClr val="F4F6F9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19" name="Accent rule"/>
          <p:cNvSpPr/>
          <p:nvPr/>
        </p:nvSpPr>
        <p:spPr>
          <a:xfrm>
            <a:off x="755885" y="1490431"/>
            <a:ext cx="1097280" cy="32004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20" name="Title / kicker"/>
          <p:cNvSpPr>
            <a:spLocks noGrp="1"/>
          </p:cNvSpPr>
          <p:nvPr>
            <p:ph type="title"/>
          </p:nvPr>
        </p:nvSpPr>
        <p:spPr>
          <a:xfrm>
            <a:off x="755885" y="1645879"/>
            <a:ext cx="2743200" cy="1783080"/>
          </a:xfrm>
        </p:spPr>
        <p:txBody>
          <a:bodyPr wrap="square" lIns="0" tIns="0" rIns="0" bIns="0" anchor="t">
            <a:normAutofit/>
          </a:bodyPr>
          <a:lstStyle/>
          <a:p>
            <a:endParaRPr lang="en-US"/>
          </a:p>
        </p:txBody>
      </p:sp>
      <p:sp>
        <p:nvSpPr>
          <p:cNvPr id="121" name="Top rule"/>
          <p:cNvSpPr/>
          <p:nvPr/>
        </p:nvSpPr>
        <p:spPr>
          <a:xfrm>
            <a:off x="4389010" y="1645879"/>
            <a:ext cx="7010225" cy="10973"/>
          </a:xfrm>
          <a:prstGeom prst="rect">
            <a:avLst/>
          </a:prstGeom>
          <a:solidFill>
            <a:srgbClr val="D6D9E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22" name="Bottom rule"/>
          <p:cNvSpPr/>
          <p:nvPr/>
        </p:nvSpPr>
        <p:spPr>
          <a:xfrm>
            <a:off x="4389010" y="5541264"/>
            <a:ext cx="7010225" cy="10973"/>
          </a:xfrm>
          <a:prstGeom prst="rect">
            <a:avLst/>
          </a:prstGeom>
          <a:solidFill>
            <a:srgbClr val="D6D9E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23" name="Artwork"/>
          <p:cNvSpPr>
            <a:spLocks noGrp="1"/>
          </p:cNvSpPr>
          <p:nvPr>
            <p:ph type="pic" idx="1"/>
          </p:nvPr>
        </p:nvSpPr>
        <p:spPr>
          <a:xfrm>
            <a:off x="4389010" y="1874479"/>
            <a:ext cx="7010225" cy="3931920"/>
          </a:xfrm>
        </p:spPr>
        <p:txBody>
          <a:bodyPr wrap="square" lIns="0" tIns="0" rIns="0" bIns="0" anchor="t">
            <a:normAutofit/>
          </a:bodyPr>
          <a:lstStyle/>
          <a:p>
            <a:endParaRPr lang="en-US"/>
          </a:p>
        </p:txBody>
      </p:sp>
      <p:sp>
        <p:nvSpPr>
          <p:cNvPr id="124" name="Topic label"/>
          <p:cNvSpPr>
            <a:spLocks noGrp="1"/>
          </p:cNvSpPr>
          <p:nvPr>
            <p:ph type="ftr" idx="10"/>
          </p:nvPr>
        </p:nvSpPr>
        <p:spPr/>
        <p:txBody>
          <a:bodyPr wrap="square" lIns="0" tIns="0" rIns="0" bIns="0" anchor="t">
            <a:normAutofit/>
          </a:bodyPr>
          <a:lstStyle/>
          <a:p>
            <a:r>
              <a:rPr lang="en-US"/>
              <a:t>Game 7 - Repeated Games</a:t>
            </a:r>
          </a:p>
        </p:txBody>
      </p:sp>
      <p:sp>
        <p:nvSpPr>
          <p:cNvPr id="125" name="Slide number"/>
          <p:cNvSpPr>
            <a:spLocks noGrp="1"/>
          </p:cNvSpPr>
          <p:nvPr>
            <p:ph type="sldNum" idx="12"/>
          </p:nvPr>
        </p:nvSpPr>
        <p:spPr/>
        <p:txBody>
          <a:bodyPr wrap="square" lIns="0" tIns="0" rIns="0" bIns="0" anchor="t">
            <a:normAutofit/>
          </a:bodyPr>
          <a:lstStyle/>
          <a:p>
            <a:fld id="{B4D2A5C1-1E7A-4F2B-9C3D-5A6E7F801234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Topic label"/>
          <p:cNvSpPr>
            <a:spLocks noGrp="1"/>
          </p:cNvSpPr>
          <p:nvPr>
            <p:ph type="ftr" idx="10"/>
          </p:nvPr>
        </p:nvSpPr>
        <p:spPr/>
        <p:txBody>
          <a:bodyPr wrap="square" lIns="0" tIns="0" rIns="0" bIns="0" anchor="t">
            <a:normAutofit/>
          </a:bodyPr>
          <a:lstStyle/>
          <a:p>
            <a:r>
              <a:rPr lang="en-US"/>
              <a:t>Game 7 - Repeated Games</a:t>
            </a:r>
          </a:p>
        </p:txBody>
      </p:sp>
      <p:sp>
        <p:nvSpPr>
          <p:cNvPr id="127" name="Slide number"/>
          <p:cNvSpPr>
            <a:spLocks noGrp="1"/>
          </p:cNvSpPr>
          <p:nvPr>
            <p:ph type="sldNum" idx="12"/>
          </p:nvPr>
        </p:nvSpPr>
        <p:spPr/>
        <p:txBody>
          <a:bodyPr wrap="square" lIns="0" tIns="0" rIns="0" bIns="0" anchor="t">
            <a:normAutofit/>
          </a:bodyPr>
          <a:lstStyle/>
          <a:p>
            <a:fld id="{B4D2A5C1-1E7A-4F2B-9C3D-5A6E7F801234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Title"/>
          <p:cNvSpPr>
            <a:spLocks noGrp="1"/>
          </p:cNvSpPr>
          <p:nvPr>
            <p:ph type="title"/>
          </p:nvPr>
        </p:nvSpPr>
        <p:spPr>
          <a:xfrm>
            <a:off x="755885" y="1645879"/>
            <a:ext cx="2743200" cy="1783080"/>
          </a:xfrm>
        </p:spPr>
        <p:txBody>
          <a:bodyPr wrap="square" lIns="0" tIns="0" rIns="0" bIns="0" anchor="t">
            <a:normAutofit/>
          </a:bodyPr>
          <a:lstStyle/>
          <a:p>
            <a:endParaRPr lang="en-US"/>
          </a:p>
        </p:txBody>
      </p:sp>
      <p:sp>
        <p:nvSpPr>
          <p:cNvPr id="129" name="Content"/>
          <p:cNvSpPr>
            <a:spLocks noGrp="1"/>
          </p:cNvSpPr>
          <p:nvPr>
            <p:ph type="body" idx="1"/>
          </p:nvPr>
        </p:nvSpPr>
        <p:spPr>
          <a:xfrm>
            <a:off x="4389010" y="1645879"/>
            <a:ext cx="7010225" cy="4108601"/>
          </a:xfrm>
        </p:spPr>
        <p:txBody>
          <a:bodyPr wrap="square" lIns="0" tIns="0" rIns="0" bIns="0" anchor="t">
            <a:normAutofit/>
          </a:bodyPr>
          <a:lstStyle/>
          <a:p>
            <a:endParaRPr lang="en-US" dirty="0"/>
          </a:p>
        </p:txBody>
      </p:sp>
      <p:sp>
        <p:nvSpPr>
          <p:cNvPr id="130" name="Copyright"/>
          <p:cNvSpPr txBox="1"/>
          <p:nvPr/>
        </p:nvSpPr>
        <p:spPr>
          <a:xfrm>
            <a:off x="667512" y="6372198"/>
            <a:ext cx="5120640" cy="274320"/>
          </a:xfrm>
          <a:prstGeom prst="rect">
            <a:avLst/>
          </a:prstGeom>
          <a:noFill/>
        </p:spPr>
        <p:txBody>
          <a:bodyPr lIns="0" tIns="0" rIns="0" bIns="0"/>
          <a:lstStyle/>
          <a:p>
            <a:pPr>
              <a:buNone/>
            </a:pPr>
            <a:r>
              <a:rPr lang="en-US" sz="1200" dirty="0">
                <a:solidFill>
                  <a:srgbClr val="6E7684"/>
                </a:solidFill>
                <a:latin typeface="Arial"/>
              </a:rPr>
              <a:t>Game Theory © Mike Shor</a:t>
            </a:r>
          </a:p>
        </p:txBody>
      </p:sp>
      <p:sp>
        <p:nvSpPr>
          <p:cNvPr id="131" name="Topic label"/>
          <p:cNvSpPr>
            <a:spLocks noGrp="1"/>
          </p:cNvSpPr>
          <p:nvPr>
            <p:ph type="ftr" idx="10"/>
          </p:nvPr>
        </p:nvSpPr>
        <p:spPr>
          <a:xfrm>
            <a:off x="5760720" y="6372198"/>
            <a:ext cx="4480560" cy="274320"/>
          </a:xfrm>
        </p:spPr>
        <p:txBody>
          <a:bodyPr wrap="square" lIns="0" tIns="0" rIns="0" bIns="0" anchor="t">
            <a:normAutofit/>
          </a:bodyPr>
          <a:lstStyle>
            <a:lvl1pPr marL="0" indent="0" algn="r">
              <a:spcBef>
                <a:spcPts val="1400"/>
              </a:spcBef>
              <a:buNone/>
              <a:defRPr sz="1200" b="0" i="0">
                <a:solidFill>
                  <a:srgbClr val="D6D9E0"/>
                </a:solidFill>
                <a:latin typeface="Arial"/>
              </a:defRPr>
            </a:lvl1pPr>
          </a:lstStyle>
          <a:p>
            <a:r>
              <a:rPr lang="en-US"/>
              <a:t>Game 7 - Repeated Games</a:t>
            </a:r>
            <a:endParaRPr lang="en-US" dirty="0"/>
          </a:p>
        </p:txBody>
      </p:sp>
      <p:sp>
        <p:nvSpPr>
          <p:cNvPr id="132" name="Slide number"/>
          <p:cNvSpPr>
            <a:spLocks noGrp="1"/>
          </p:cNvSpPr>
          <p:nvPr>
            <p:ph type="sldNum" idx="12"/>
          </p:nvPr>
        </p:nvSpPr>
        <p:spPr>
          <a:xfrm>
            <a:off x="10607040" y="6372198"/>
            <a:ext cx="868680" cy="274320"/>
          </a:xfrm>
        </p:spPr>
        <p:txBody>
          <a:bodyPr wrap="square" lIns="0" tIns="0" rIns="0" bIns="0" anchor="t">
            <a:normAutofit/>
          </a:bodyPr>
          <a:lstStyle>
            <a:lvl1pPr marL="0" indent="0" algn="r">
              <a:spcBef>
                <a:spcPts val="1400"/>
              </a:spcBef>
              <a:buNone/>
              <a:defRPr sz="1200" b="0" i="0">
                <a:solidFill>
                  <a:srgbClr val="6E7684"/>
                </a:solidFill>
                <a:latin typeface="Arial"/>
              </a:defRPr>
            </a:lvl1pPr>
          </a:lstStyle>
          <a:p>
            <a:fld id="{B4D2A5C1-1E7A-4F2B-9C3D-5A6E7F801234}" type="slidenum">
              <a:rPr lang="en-US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8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  <p:sldLayoutId id="2147483670" r:id="rId12"/>
    <p:sldLayoutId id="2147483671" r:id="rId13"/>
    <p:sldLayoutId id="2147483672" r:id="rId14"/>
    <p:sldLayoutId id="2147483673" r:id="rId15"/>
    <p:sldLayoutId id="2147483674" r:id="rId16"/>
    <p:sldLayoutId id="2147483681" r:id="rId17"/>
    <p:sldLayoutId id="2147483680" r:id="rId18"/>
    <p:sldLayoutId id="2147483675" r:id="rId19"/>
    <p:sldLayoutId id="2147483676" r:id="rId20"/>
    <p:sldLayoutId id="2147483677" r:id="rId21"/>
    <p:sldLayoutId id="2147483678" r:id="rId22"/>
  </p:sldLayoutIdLst>
  <p:hf hdr="0" dt="0"/>
  <p:txStyles>
    <p:titleStyle>
      <a:lvl1pPr marL="0" indent="0">
        <a:spcBef>
          <a:spcPts val="1400"/>
        </a:spcBef>
        <a:buNone/>
        <a:defRPr sz="3333" b="1" i="0">
          <a:solidFill>
            <a:srgbClr val="041E7A"/>
          </a:solidFill>
          <a:latin typeface="Arial"/>
        </a:defRPr>
      </a:lvl1pPr>
      <a:lvl2pPr marL="0" indent="0">
        <a:spcBef>
          <a:spcPts val="600"/>
        </a:spcBef>
        <a:buNone/>
        <a:defRPr sz="1867" b="0" i="0">
          <a:solidFill>
            <a:srgbClr val="6E7684"/>
          </a:solidFill>
          <a:latin typeface="Arial"/>
        </a:defRPr>
      </a:lvl2pPr>
    </p:titleStyle>
    <p:bodyStyle>
      <a:lvl1pPr marL="253993" indent="-253993">
        <a:spcBef>
          <a:spcPts val="1400"/>
        </a:spcBef>
        <a:buClr>
          <a:srgbClr val="A9B1BF"/>
        </a:buClr>
        <a:buSzPct val="68000"/>
        <a:buFont typeface="Arial"/>
        <a:buChar char="•"/>
        <a:defRPr sz="2667" b="0" i="0">
          <a:solidFill>
            <a:srgbClr val="10192B"/>
          </a:solidFill>
          <a:latin typeface="Arial"/>
        </a:defRPr>
      </a:lvl1pPr>
      <a:lvl2pPr marL="253993" indent="0">
        <a:spcBef>
          <a:spcPts val="200"/>
        </a:spcBef>
        <a:buNone/>
        <a:defRPr sz="2400" b="0" i="0">
          <a:solidFill>
            <a:srgbClr val="6E7684"/>
          </a:solidFill>
          <a:latin typeface="Arial"/>
        </a:defRPr>
      </a:lvl2pPr>
      <a:lvl3pPr marL="253993" indent="0">
        <a:spcBef>
          <a:spcPts val="200"/>
        </a:spcBef>
        <a:buNone/>
        <a:defRPr sz="2133" b="0" i="0">
          <a:solidFill>
            <a:srgbClr val="6E7684"/>
          </a:solidFill>
          <a:latin typeface="Arial"/>
        </a:defRPr>
      </a:lvl3pPr>
      <a:lvl4pPr marL="253993" indent="0">
        <a:spcBef>
          <a:spcPts val="200"/>
        </a:spcBef>
        <a:buNone/>
        <a:defRPr sz="2133" b="0" i="0">
          <a:solidFill>
            <a:srgbClr val="6E7684"/>
          </a:solidFill>
          <a:latin typeface="Arial"/>
        </a:defRPr>
      </a:lvl4pPr>
      <a:lvl5pPr marL="253993" indent="0">
        <a:spcBef>
          <a:spcPts val="200"/>
        </a:spcBef>
        <a:buNone/>
        <a:defRPr sz="2133" b="0" i="0">
          <a:solidFill>
            <a:srgbClr val="6E7684"/>
          </a:solidFill>
          <a:latin typeface="Arial"/>
        </a:defRPr>
      </a:lvl5pPr>
    </p:bodyStyle>
    <p:otherStyle>
      <a:lvl1pPr marL="0" indent="0">
        <a:spcBef>
          <a:spcPts val="1400"/>
        </a:spcBef>
        <a:buNone/>
        <a:defRPr sz="2667" b="0" i="0">
          <a:solidFill>
            <a:srgbClr val="10192B"/>
          </a:solidFill>
          <a:latin typeface="Arial"/>
        </a:defRPr>
      </a:lvl1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rPr dirty="0"/>
              <a:t>Game</a:t>
            </a:r>
            <a:r>
              <a:rPr lang="en-US" dirty="0"/>
              <a:t> 7</a:t>
            </a:r>
            <a:endParaRPr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Repeated Games</a:t>
            </a:r>
            <a:endParaRPr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775503-D081-49BD-25B3-191E4570E0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BAB08ABC-26D2-2E09-CB3E-DAAFCC92ED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Opponent Personalities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A85A4DF-3A5A-1633-B868-A2AEA864158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Tit-For-Tat</a:t>
            </a:r>
          </a:p>
          <a:p>
            <a:r>
              <a:rPr lang="en-US" sz="2800" dirty="0"/>
              <a:t>Tit-For-Two-Tat</a:t>
            </a:r>
          </a:p>
          <a:p>
            <a:r>
              <a:rPr lang="en-US" sz="2800" dirty="0"/>
              <a:t>Grim Trigger Strategy</a:t>
            </a:r>
          </a:p>
          <a:p>
            <a:r>
              <a:rPr lang="en-US" sz="2800" dirty="0"/>
              <a:t>Random</a:t>
            </a:r>
          </a:p>
          <a:p>
            <a:r>
              <a:rPr lang="en-US" sz="2800" dirty="0"/>
              <a:t>Equilibrium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A397F3-ECEC-D3DD-36E2-DA8B50F8DA49}"/>
              </a:ext>
            </a:extLst>
          </p:cNvPr>
          <p:cNvSpPr>
            <a:spLocks noGrp="1"/>
          </p:cNvSpPr>
          <p:nvPr>
            <p:ph type="ftr" idx="10"/>
          </p:nvPr>
        </p:nvSpPr>
        <p:spPr/>
        <p:txBody>
          <a:bodyPr/>
          <a:lstStyle/>
          <a:p>
            <a:r>
              <a:rPr lang="en-US"/>
              <a:t>Game 7 - Repeated Games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F7145B5-CA0F-89B8-8304-C0061E2E4A8D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B4D2A5C1-1E7A-4F2B-9C3D-5A6E7F801234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66026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5FC1A2-ACCD-54DB-4971-3E776D220D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2DF13271-3164-6A0C-6478-F7B85A73C6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Opponent Personalities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3389C13B-8246-430D-1C55-2914F74CF44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sz="2800" dirty="0"/>
              <a:t>Tit-For-Tat</a:t>
            </a:r>
          </a:p>
          <a:p>
            <a:pPr lvl="1"/>
            <a:r>
              <a:rPr lang="en-US" sz="2200" dirty="0" err="1"/>
              <a:t>Cooperate</a:t>
            </a:r>
            <a:r>
              <a:rPr lang="en-US" sz="2200" dirty="0" err="1">
                <a:sym typeface="Wingdings" pitchFamily="2" charset="2"/>
              </a:rPr>
              <a:t>Cooperate</a:t>
            </a:r>
            <a:r>
              <a:rPr lang="en-US" sz="2200" dirty="0">
                <a:sym typeface="Wingdings" pitchFamily="2" charset="2"/>
              </a:rPr>
              <a:t>	</a:t>
            </a:r>
            <a:r>
              <a:rPr lang="en-US" sz="2200" dirty="0" err="1">
                <a:sym typeface="Wingdings" pitchFamily="2" charset="2"/>
              </a:rPr>
              <a:t>DefectDefect</a:t>
            </a:r>
            <a:endParaRPr lang="en-US" sz="2200" dirty="0"/>
          </a:p>
          <a:p>
            <a:r>
              <a:rPr lang="en-US" sz="2800" dirty="0"/>
              <a:t>Tit-For-Two-Tat</a:t>
            </a:r>
          </a:p>
          <a:p>
            <a:pPr lvl="1"/>
            <a:r>
              <a:rPr lang="en-US" sz="2200" dirty="0" err="1"/>
              <a:t>Cooperate</a:t>
            </a:r>
            <a:r>
              <a:rPr lang="en-US" sz="2200" dirty="0" err="1">
                <a:sym typeface="Wingdings" pitchFamily="2" charset="2"/>
              </a:rPr>
              <a:t>Cooperate</a:t>
            </a:r>
            <a:r>
              <a:rPr lang="en-US" sz="2200" dirty="0">
                <a:sym typeface="Wingdings" pitchFamily="2" charset="2"/>
              </a:rPr>
              <a:t>	Defect </a:t>
            </a:r>
            <a:r>
              <a:rPr lang="en-US" sz="2200" dirty="0" err="1">
                <a:sym typeface="Wingdings" pitchFamily="2" charset="2"/>
              </a:rPr>
              <a:t>twiceDefect</a:t>
            </a:r>
            <a:endParaRPr lang="en-US" sz="2200" dirty="0"/>
          </a:p>
          <a:p>
            <a:r>
              <a:rPr lang="en-US" sz="2800" dirty="0"/>
              <a:t>Grim Trigger Strategy</a:t>
            </a:r>
          </a:p>
          <a:p>
            <a:pPr lvl="1"/>
            <a:r>
              <a:rPr lang="en-US" sz="2200" dirty="0" err="1"/>
              <a:t>Cooperate</a:t>
            </a:r>
            <a:r>
              <a:rPr lang="en-US" sz="2200" dirty="0" err="1">
                <a:sym typeface="Wingdings" pitchFamily="2" charset="2"/>
              </a:rPr>
              <a:t>Cooperate</a:t>
            </a:r>
            <a:r>
              <a:rPr lang="en-US" sz="2200" dirty="0">
                <a:sym typeface="Wingdings" pitchFamily="2" charset="2"/>
              </a:rPr>
              <a:t>	</a:t>
            </a:r>
            <a:r>
              <a:rPr lang="en-US" sz="2200" dirty="0" err="1">
                <a:sym typeface="Wingdings" pitchFamily="2" charset="2"/>
              </a:rPr>
              <a:t>DefectDefect</a:t>
            </a:r>
            <a:r>
              <a:rPr lang="en-US" sz="2200" dirty="0">
                <a:sym typeface="Wingdings" pitchFamily="2" charset="2"/>
              </a:rPr>
              <a:t> forever</a:t>
            </a:r>
            <a:endParaRPr lang="en-US" sz="2200" dirty="0"/>
          </a:p>
          <a:p>
            <a:r>
              <a:rPr lang="en-US" sz="2800" dirty="0"/>
              <a:t>Random</a:t>
            </a:r>
          </a:p>
          <a:p>
            <a:pPr lvl="1"/>
            <a:r>
              <a:rPr lang="en-US" sz="2200" dirty="0"/>
              <a:t>Flip a coin: 		</a:t>
            </a:r>
            <a:r>
              <a:rPr lang="en-US" sz="2200" dirty="0" err="1"/>
              <a:t>Heads</a:t>
            </a:r>
            <a:r>
              <a:rPr lang="en-US" sz="2200" dirty="0" err="1">
                <a:sym typeface="Wingdings" pitchFamily="2" charset="2"/>
              </a:rPr>
              <a:t></a:t>
            </a:r>
            <a:r>
              <a:rPr lang="en-US" sz="2200" dirty="0" err="1"/>
              <a:t>Cooperate</a:t>
            </a:r>
            <a:r>
              <a:rPr lang="en-US" sz="2200" dirty="0"/>
              <a:t>, </a:t>
            </a:r>
            <a:r>
              <a:rPr lang="en-US" sz="2200" dirty="0" err="1"/>
              <a:t>Tails</a:t>
            </a:r>
            <a:r>
              <a:rPr lang="en-US" sz="2200" dirty="0" err="1">
                <a:sym typeface="Wingdings" pitchFamily="2" charset="2"/>
              </a:rPr>
              <a:t>Defect</a:t>
            </a:r>
            <a:endParaRPr lang="en-US" sz="2200" dirty="0"/>
          </a:p>
          <a:p>
            <a:r>
              <a:rPr lang="en-US" sz="2800" dirty="0"/>
              <a:t>Equilibrium</a:t>
            </a:r>
          </a:p>
          <a:p>
            <a:pPr lvl="1"/>
            <a:r>
              <a:rPr lang="en-US" dirty="0"/>
              <a:t>Defect, defect, defect, …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6C91D5-717C-43F5-4D02-B1204FB1D0A2}"/>
              </a:ext>
            </a:extLst>
          </p:cNvPr>
          <p:cNvSpPr>
            <a:spLocks noGrp="1"/>
          </p:cNvSpPr>
          <p:nvPr>
            <p:ph type="ftr" idx="10"/>
          </p:nvPr>
        </p:nvSpPr>
        <p:spPr/>
        <p:txBody>
          <a:bodyPr/>
          <a:lstStyle/>
          <a:p>
            <a:r>
              <a:rPr lang="en-US"/>
              <a:t>Game 7 - Repeated Games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6351C69-6793-C9F7-B266-AFF8D3D4FE46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B4D2A5C1-1E7A-4F2B-9C3D-5A6E7F801234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81455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FB7219-249E-27B2-B340-F94A10F21D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EFD6FDC8-ECF5-5A12-83E4-5A54462647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Highest &amp; Lowest Payoffs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9FC0570F-5402-88DB-946A-5D94F136C40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pPr>
              <a:lnSpc>
                <a:spcPct val="90000"/>
              </a:lnSpc>
              <a:buFont typeface="Wingdings" pitchFamily="2" charset="2"/>
              <a:buNone/>
              <a:tabLst>
                <a:tab pos="3081338" algn="l"/>
                <a:tab pos="5711825" algn="l"/>
              </a:tabLst>
            </a:pPr>
            <a:r>
              <a:rPr lang="en-US" altLang="en-US" sz="2800" dirty="0">
                <a:ea typeface="ＭＳ Ｐゴシック" panose="020B0600070205080204" pitchFamily="34" charset="-128"/>
              </a:rPr>
              <a:t>	                           maximum   minimum</a:t>
            </a:r>
          </a:p>
          <a:p>
            <a:pPr marL="0" indent="0">
              <a:buNone/>
            </a:pPr>
            <a:r>
              <a:rPr lang="en-US" altLang="en-US" sz="2800" dirty="0">
                <a:ea typeface="ＭＳ Ｐゴシック" panose="020B0600070205080204" pitchFamily="34" charset="-128"/>
              </a:rPr>
              <a:t>Tit-for-Tat		  </a:t>
            </a:r>
            <a:r>
              <a:rPr lang="en-US" altLang="en-US" sz="2800" b="1" dirty="0">
                <a:ea typeface="ＭＳ Ｐゴシック" panose="020B0600070205080204" pitchFamily="34" charset="-128"/>
              </a:rPr>
              <a:t>20  </a:t>
            </a:r>
            <a:r>
              <a:rPr lang="en-US" altLang="en-US" sz="2000" dirty="0">
                <a:ea typeface="ＭＳ Ｐゴシック" panose="020B0600070205080204" pitchFamily="34" charset="-128"/>
              </a:rPr>
              <a:t>+0.4</a:t>
            </a:r>
            <a:r>
              <a:rPr lang="en-US" altLang="en-US" sz="2800" dirty="0">
                <a:ea typeface="ＭＳ Ｐゴシック" panose="020B0600070205080204" pitchFamily="34" charset="-128"/>
              </a:rPr>
              <a:t>	    </a:t>
            </a:r>
            <a:r>
              <a:rPr lang="en-US" altLang="en-US" sz="2800" b="1" dirty="0">
                <a:ea typeface="ＭＳ Ｐゴシック" panose="020B0600070205080204" pitchFamily="34" charset="-128"/>
              </a:rPr>
              <a:t>10  </a:t>
            </a:r>
            <a:r>
              <a:rPr lang="en-US" altLang="en-US" sz="2000" dirty="0">
                <a:ea typeface="ＭＳ Ｐゴシック" panose="020B0600070205080204" pitchFamily="34" charset="-128"/>
              </a:rPr>
              <a:t>+0.8</a:t>
            </a:r>
            <a:endParaRPr lang="en-US" altLang="en-US" sz="2800" b="1" dirty="0">
              <a:ea typeface="ＭＳ Ｐゴシック" panose="020B0600070205080204" pitchFamily="34" charset="-128"/>
            </a:endParaRPr>
          </a:p>
          <a:p>
            <a:pPr marL="0" indent="0">
              <a:buNone/>
            </a:pPr>
            <a:r>
              <a:rPr lang="en-US" altLang="en-US" sz="2800" dirty="0">
                <a:ea typeface="ＭＳ Ｐゴシック" panose="020B0600070205080204" pitchFamily="34" charset="-128"/>
              </a:rPr>
              <a:t>Tit-for-Two-Tat	  </a:t>
            </a:r>
            <a:r>
              <a:rPr lang="en-US" altLang="en-US" sz="2800" b="1" dirty="0">
                <a:ea typeface="ＭＳ Ｐゴシック" panose="020B0600070205080204" pitchFamily="34" charset="-128"/>
              </a:rPr>
              <a:t>25  </a:t>
            </a:r>
            <a:r>
              <a:rPr lang="en-US" altLang="en-US" sz="2000" dirty="0">
                <a:ea typeface="ＭＳ Ｐゴシック" panose="020B0600070205080204" pitchFamily="34" charset="-128"/>
              </a:rPr>
              <a:t>+0.2</a:t>
            </a:r>
            <a:r>
              <a:rPr lang="en-US" altLang="en-US" sz="2800" dirty="0">
                <a:ea typeface="ＭＳ Ｐゴシック" panose="020B0600070205080204" pitchFamily="34" charset="-128"/>
              </a:rPr>
              <a:t>	    </a:t>
            </a:r>
            <a:r>
              <a:rPr lang="en-US" altLang="en-US" sz="2800" b="1" dirty="0">
                <a:ea typeface="ＭＳ Ｐゴシック" panose="020B0600070205080204" pitchFamily="34" charset="-128"/>
              </a:rPr>
              <a:t>10  </a:t>
            </a:r>
            <a:r>
              <a:rPr lang="en-US" altLang="en-US" sz="2000" dirty="0">
                <a:ea typeface="ＭＳ Ｐゴシック" panose="020B0600070205080204" pitchFamily="34" charset="-128"/>
              </a:rPr>
              <a:t>+1.6</a:t>
            </a:r>
            <a:endParaRPr lang="en-US" altLang="en-US" sz="2800" b="1" dirty="0">
              <a:ea typeface="ＭＳ Ｐゴシック" panose="020B0600070205080204" pitchFamily="34" charset="-128"/>
            </a:endParaRPr>
          </a:p>
          <a:p>
            <a:pPr marL="0" indent="0">
              <a:buNone/>
            </a:pPr>
            <a:r>
              <a:rPr lang="en-US" altLang="en-US" sz="2800" dirty="0">
                <a:ea typeface="ＭＳ Ｐゴシック" panose="020B0600070205080204" pitchFamily="34" charset="-128"/>
              </a:rPr>
              <a:t>Grim Trigger	  </a:t>
            </a:r>
            <a:r>
              <a:rPr lang="en-US" altLang="en-US" sz="2800" b="1" dirty="0">
                <a:ea typeface="ＭＳ Ｐゴシック" panose="020B0600070205080204" pitchFamily="34" charset="-128"/>
              </a:rPr>
              <a:t>20  </a:t>
            </a:r>
            <a:r>
              <a:rPr lang="en-US" altLang="en-US" sz="2000" dirty="0">
                <a:ea typeface="ＭＳ Ｐゴシック" panose="020B0600070205080204" pitchFamily="34" charset="-128"/>
              </a:rPr>
              <a:t>+0.4</a:t>
            </a:r>
            <a:r>
              <a:rPr lang="en-US" altLang="en-US" sz="2800" dirty="0">
                <a:ea typeface="ＭＳ Ｐゴシック" panose="020B0600070205080204" pitchFamily="34" charset="-128"/>
              </a:rPr>
              <a:t>	    </a:t>
            </a:r>
            <a:r>
              <a:rPr lang="en-US" altLang="en-US" sz="2800" b="1" dirty="0">
                <a:ea typeface="ＭＳ Ｐゴシック" panose="020B0600070205080204" pitchFamily="34" charset="-128"/>
              </a:rPr>
              <a:t>10  </a:t>
            </a:r>
            <a:r>
              <a:rPr lang="en-US" altLang="en-US" sz="2000" dirty="0">
                <a:ea typeface="ＭＳ Ｐゴシック" panose="020B0600070205080204" pitchFamily="34" charset="-128"/>
              </a:rPr>
              <a:t>+0.8</a:t>
            </a:r>
            <a:endParaRPr lang="en-US" altLang="en-US" sz="2800" b="1" dirty="0">
              <a:ea typeface="ＭＳ Ｐゴシック" panose="020B0600070205080204" pitchFamily="34" charset="-128"/>
            </a:endParaRPr>
          </a:p>
          <a:p>
            <a:pPr marL="0" indent="0">
              <a:buNone/>
            </a:pPr>
            <a:r>
              <a:rPr lang="en-US" altLang="en-US" sz="2800" dirty="0">
                <a:ea typeface="ＭＳ Ｐゴシック" panose="020B0600070205080204" pitchFamily="34" charset="-128"/>
              </a:rPr>
              <a:t>Random		  </a:t>
            </a:r>
            <a:r>
              <a:rPr lang="en-US" altLang="en-US" sz="2800" b="1" dirty="0">
                <a:ea typeface="ＭＳ Ｐゴシック" panose="020B0600070205080204" pitchFamily="34" charset="-128"/>
              </a:rPr>
              <a:t>20</a:t>
            </a:r>
            <a:r>
              <a:rPr lang="en-US" altLang="en-US" sz="2800" dirty="0">
                <a:ea typeface="ＭＳ Ｐゴシック" panose="020B0600070205080204" pitchFamily="34" charset="-128"/>
              </a:rPr>
              <a:t>  </a:t>
            </a:r>
            <a:r>
              <a:rPr lang="en-US" altLang="en-US" sz="2000" dirty="0">
                <a:ea typeface="ＭＳ Ｐゴシック" panose="020B0600070205080204" pitchFamily="34" charset="-128"/>
              </a:rPr>
              <a:t>(avg) </a:t>
            </a:r>
            <a:r>
              <a:rPr lang="en-US" altLang="en-US" sz="2800" dirty="0">
                <a:ea typeface="ＭＳ Ｐゴシック" panose="020B0600070205080204" pitchFamily="34" charset="-128"/>
              </a:rPr>
              <a:t>	    </a:t>
            </a:r>
            <a:r>
              <a:rPr lang="en-US" altLang="en-US" sz="2800" b="1" dirty="0">
                <a:ea typeface="ＭＳ Ｐゴシック" panose="020B0600070205080204" pitchFamily="34" charset="-128"/>
              </a:rPr>
              <a:t>10</a:t>
            </a:r>
            <a:r>
              <a:rPr lang="en-US" altLang="en-US" sz="2800" dirty="0">
                <a:ea typeface="ＭＳ Ｐゴシック" panose="020B0600070205080204" pitchFamily="34" charset="-128"/>
              </a:rPr>
              <a:t>  </a:t>
            </a:r>
            <a:r>
              <a:rPr lang="en-US" altLang="en-US" sz="2000" dirty="0">
                <a:ea typeface="ＭＳ Ｐゴシック" panose="020B0600070205080204" pitchFamily="34" charset="-128"/>
              </a:rPr>
              <a:t>(avg)</a:t>
            </a:r>
            <a:endParaRPr lang="en-US" altLang="en-US" sz="2800" b="1" dirty="0">
              <a:ea typeface="ＭＳ Ｐゴシック" panose="020B0600070205080204" pitchFamily="34" charset="-128"/>
            </a:endParaRPr>
          </a:p>
          <a:p>
            <a:pPr marL="0" indent="0">
              <a:buNone/>
            </a:pPr>
            <a:r>
              <a:rPr lang="en-US" altLang="en-US" sz="2800" dirty="0">
                <a:ea typeface="ＭＳ Ｐゴシック" panose="020B0600070205080204" pitchFamily="34" charset="-128"/>
              </a:rPr>
              <a:t>Equilibrium		  </a:t>
            </a:r>
            <a:r>
              <a:rPr lang="en-US" altLang="en-US" sz="2800" b="1" u="sng" dirty="0">
                <a:ea typeface="ＭＳ Ｐゴシック" panose="020B0600070205080204" pitchFamily="34" charset="-128"/>
              </a:rPr>
              <a:t>10</a:t>
            </a:r>
            <a:r>
              <a:rPr lang="en-US" altLang="en-US" sz="2800" u="sng" dirty="0">
                <a:ea typeface="ＭＳ Ｐゴシック" panose="020B0600070205080204" pitchFamily="34" charset="-128"/>
              </a:rPr>
              <a:t>		   </a:t>
            </a:r>
            <a:r>
              <a:rPr lang="en-US" altLang="en-US" sz="1200" u="sng" dirty="0">
                <a:ea typeface="ＭＳ Ｐゴシック" panose="020B0600070205080204" pitchFamily="34" charset="-128"/>
              </a:rPr>
              <a:t>       </a:t>
            </a:r>
            <a:r>
              <a:rPr lang="en-US" altLang="en-US" sz="2800" b="1" u="sng" dirty="0">
                <a:ea typeface="ＭＳ Ｐゴシック" panose="020B0600070205080204" pitchFamily="34" charset="-128"/>
              </a:rPr>
              <a:t>0            </a:t>
            </a:r>
          </a:p>
          <a:p>
            <a:pPr marL="0" indent="0">
              <a:buNone/>
            </a:pPr>
            <a:r>
              <a:rPr lang="en-US" altLang="en-US" sz="2800" dirty="0">
                <a:ea typeface="ＭＳ Ｐゴシック" panose="020B0600070205080204" pitchFamily="34" charset="-128"/>
              </a:rPr>
              <a:t>			  </a:t>
            </a:r>
            <a:r>
              <a:rPr lang="en-US" altLang="en-US" sz="2800" b="1" dirty="0">
                <a:ea typeface="ＭＳ Ｐゴシック" panose="020B0600070205080204" pitchFamily="34" charset="-128"/>
              </a:rPr>
              <a:t>95  </a:t>
            </a:r>
            <a:r>
              <a:rPr lang="en-US" altLang="en-US" sz="2000" dirty="0">
                <a:ea typeface="ＭＳ Ｐゴシック" panose="020B0600070205080204" pitchFamily="34" charset="-128"/>
              </a:rPr>
              <a:t>+1.0</a:t>
            </a:r>
            <a:r>
              <a:rPr lang="en-US" altLang="en-US" sz="2800" dirty="0">
                <a:ea typeface="ＭＳ Ｐゴシック" panose="020B0600070205080204" pitchFamily="34" charset="-128"/>
              </a:rPr>
              <a:t>	    </a:t>
            </a:r>
            <a:r>
              <a:rPr lang="en-US" altLang="en-US" sz="2800" b="1" dirty="0">
                <a:ea typeface="ＭＳ Ｐゴシック" panose="020B0600070205080204" pitchFamily="34" charset="-128"/>
              </a:rPr>
              <a:t>40  </a:t>
            </a:r>
            <a:r>
              <a:rPr lang="en-US" altLang="en-US" sz="2000" dirty="0">
                <a:ea typeface="ＭＳ Ｐゴシック" panose="020B0600070205080204" pitchFamily="34" charset="-128"/>
              </a:rPr>
              <a:t>+3.2</a:t>
            </a:r>
            <a:r>
              <a:rPr lang="en-US" altLang="en-US" sz="2800" b="1" dirty="0">
                <a:ea typeface="ＭＳ Ｐゴシック" panose="020B0600070205080204" pitchFamily="34" charset="-128"/>
              </a:rPr>
              <a:t>			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50DB89-71FB-8C97-C330-E4FC78AD7B8B}"/>
              </a:ext>
            </a:extLst>
          </p:cNvPr>
          <p:cNvSpPr>
            <a:spLocks noGrp="1"/>
          </p:cNvSpPr>
          <p:nvPr>
            <p:ph type="ftr" idx="10"/>
          </p:nvPr>
        </p:nvSpPr>
        <p:spPr/>
        <p:txBody>
          <a:bodyPr/>
          <a:lstStyle/>
          <a:p>
            <a:r>
              <a:rPr lang="en-US"/>
              <a:t>Game 7 - Repeated Games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2140313-F07E-A006-933B-84C56F629A27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B4D2A5C1-1E7A-4F2B-9C3D-5A6E7F801234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50362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34FB6C-7E7D-711E-9554-D99B5C676B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5F6FDA8D-A0B5-2EC2-D291-B4F3698F1E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Highest Payoffs &amp; Tit-For-Tat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656AF96-BB71-8106-5D39-7C0AFCB0CF9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pPr>
              <a:lnSpc>
                <a:spcPct val="90000"/>
              </a:lnSpc>
              <a:buFont typeface="Wingdings" pitchFamily="2" charset="2"/>
              <a:buNone/>
              <a:tabLst>
                <a:tab pos="3081338" algn="l"/>
                <a:tab pos="5711825" algn="l"/>
              </a:tabLst>
            </a:pPr>
            <a:r>
              <a:rPr lang="en-US" altLang="en-US" sz="2800" dirty="0">
                <a:ea typeface="ＭＳ Ｐゴシック" panose="020B0600070205080204" pitchFamily="34" charset="-128"/>
              </a:rPr>
              <a:t>	                           maximum   Tit-For-Tat</a:t>
            </a:r>
          </a:p>
          <a:p>
            <a:pPr marL="0" indent="0">
              <a:buNone/>
            </a:pPr>
            <a:r>
              <a:rPr lang="en-US" altLang="en-US" sz="2800" dirty="0">
                <a:ea typeface="ＭＳ Ｐゴシック" panose="020B0600070205080204" pitchFamily="34" charset="-128"/>
              </a:rPr>
              <a:t>Tit-for-Tat		  </a:t>
            </a:r>
            <a:r>
              <a:rPr lang="en-US" altLang="en-US" sz="2800" b="1" dirty="0">
                <a:ea typeface="ＭＳ Ｐゴシック" panose="020B0600070205080204" pitchFamily="34" charset="-128"/>
              </a:rPr>
              <a:t>20  </a:t>
            </a:r>
            <a:r>
              <a:rPr lang="en-US" altLang="en-US" sz="2000" dirty="0">
                <a:ea typeface="ＭＳ Ｐゴシック" panose="020B0600070205080204" pitchFamily="34" charset="-128"/>
              </a:rPr>
              <a:t>+0.4</a:t>
            </a:r>
            <a:r>
              <a:rPr lang="en-US" altLang="en-US" sz="2800" dirty="0">
                <a:ea typeface="ＭＳ Ｐゴシック" panose="020B0600070205080204" pitchFamily="34" charset="-128"/>
              </a:rPr>
              <a:t>	    </a:t>
            </a:r>
            <a:r>
              <a:rPr lang="en-US" altLang="en-US" sz="2800" b="1" dirty="0">
                <a:ea typeface="ＭＳ Ｐゴシック" panose="020B0600070205080204" pitchFamily="34" charset="-128"/>
              </a:rPr>
              <a:t>20  </a:t>
            </a:r>
            <a:r>
              <a:rPr lang="en-US" altLang="en-US" sz="2000" dirty="0">
                <a:ea typeface="ＭＳ Ｐゴシック" panose="020B0600070205080204" pitchFamily="34" charset="-128"/>
              </a:rPr>
              <a:t>+0.4</a:t>
            </a:r>
            <a:endParaRPr lang="en-US" altLang="en-US" sz="2800" b="1" dirty="0">
              <a:ea typeface="ＭＳ Ｐゴシック" panose="020B0600070205080204" pitchFamily="34" charset="-128"/>
            </a:endParaRPr>
          </a:p>
          <a:p>
            <a:pPr marL="0" indent="0">
              <a:buNone/>
            </a:pPr>
            <a:r>
              <a:rPr lang="en-US" altLang="en-US" sz="2800" dirty="0">
                <a:ea typeface="ＭＳ Ｐゴシック" panose="020B0600070205080204" pitchFamily="34" charset="-128"/>
              </a:rPr>
              <a:t>Tit-for-Two-Tat	  </a:t>
            </a:r>
            <a:r>
              <a:rPr lang="en-US" altLang="en-US" sz="2800" b="1" dirty="0">
                <a:ea typeface="ＭＳ Ｐゴシック" panose="020B0600070205080204" pitchFamily="34" charset="-128"/>
              </a:rPr>
              <a:t>25  </a:t>
            </a:r>
            <a:r>
              <a:rPr lang="en-US" altLang="en-US" sz="2000" dirty="0">
                <a:ea typeface="ＭＳ Ｐゴシック" panose="020B0600070205080204" pitchFamily="34" charset="-128"/>
              </a:rPr>
              <a:t>+0.2</a:t>
            </a:r>
            <a:r>
              <a:rPr lang="en-US" altLang="en-US" sz="2800" dirty="0">
                <a:ea typeface="ＭＳ Ｐゴシック" panose="020B0600070205080204" pitchFamily="34" charset="-128"/>
              </a:rPr>
              <a:t>	    </a:t>
            </a:r>
            <a:r>
              <a:rPr lang="en-US" altLang="en-US" sz="2800" b="1" dirty="0">
                <a:ea typeface="ＭＳ Ｐゴシック" panose="020B0600070205080204" pitchFamily="34" charset="-128"/>
              </a:rPr>
              <a:t>20  </a:t>
            </a:r>
            <a:r>
              <a:rPr lang="en-US" altLang="en-US" sz="2000" dirty="0">
                <a:ea typeface="ＭＳ Ｐゴシック" panose="020B0600070205080204" pitchFamily="34" charset="-128"/>
              </a:rPr>
              <a:t>+0.4</a:t>
            </a:r>
            <a:endParaRPr lang="en-US" altLang="en-US" sz="2800" b="1" dirty="0">
              <a:ea typeface="ＭＳ Ｐゴシック" panose="020B0600070205080204" pitchFamily="34" charset="-128"/>
            </a:endParaRPr>
          </a:p>
          <a:p>
            <a:pPr marL="0" indent="0">
              <a:buNone/>
            </a:pPr>
            <a:r>
              <a:rPr lang="en-US" altLang="en-US" sz="2800" dirty="0">
                <a:ea typeface="ＭＳ Ｐゴシック" panose="020B0600070205080204" pitchFamily="34" charset="-128"/>
              </a:rPr>
              <a:t>Grim Trigger	  </a:t>
            </a:r>
            <a:r>
              <a:rPr lang="en-US" altLang="en-US" sz="2800" b="1" dirty="0">
                <a:ea typeface="ＭＳ Ｐゴシック" panose="020B0600070205080204" pitchFamily="34" charset="-128"/>
              </a:rPr>
              <a:t>20  </a:t>
            </a:r>
            <a:r>
              <a:rPr lang="en-US" altLang="en-US" sz="2000" dirty="0">
                <a:ea typeface="ＭＳ Ｐゴシック" panose="020B0600070205080204" pitchFamily="34" charset="-128"/>
              </a:rPr>
              <a:t>+0.4</a:t>
            </a:r>
            <a:r>
              <a:rPr lang="en-US" altLang="en-US" sz="2800" dirty="0">
                <a:ea typeface="ＭＳ Ｐゴシック" panose="020B0600070205080204" pitchFamily="34" charset="-128"/>
              </a:rPr>
              <a:t>	    </a:t>
            </a:r>
            <a:r>
              <a:rPr lang="en-US" altLang="en-US" sz="2800" b="1" dirty="0">
                <a:ea typeface="ＭＳ Ｐゴシック" panose="020B0600070205080204" pitchFamily="34" charset="-128"/>
              </a:rPr>
              <a:t>20  </a:t>
            </a:r>
            <a:r>
              <a:rPr lang="en-US" altLang="en-US" sz="2000" dirty="0">
                <a:ea typeface="ＭＳ Ｐゴシック" panose="020B0600070205080204" pitchFamily="34" charset="-128"/>
              </a:rPr>
              <a:t>+0.4</a:t>
            </a:r>
            <a:endParaRPr lang="en-US" altLang="en-US" sz="2800" b="1" dirty="0">
              <a:ea typeface="ＭＳ Ｐゴシック" panose="020B0600070205080204" pitchFamily="34" charset="-128"/>
            </a:endParaRPr>
          </a:p>
          <a:p>
            <a:pPr marL="0" indent="0">
              <a:buNone/>
            </a:pPr>
            <a:r>
              <a:rPr lang="en-US" altLang="en-US" sz="2800" dirty="0">
                <a:ea typeface="ＭＳ Ｐゴシック" panose="020B0600070205080204" pitchFamily="34" charset="-128"/>
              </a:rPr>
              <a:t>Random		  </a:t>
            </a:r>
            <a:r>
              <a:rPr lang="en-US" altLang="en-US" sz="2800" b="1" dirty="0">
                <a:ea typeface="ＭＳ Ｐゴシック" panose="020B0600070205080204" pitchFamily="34" charset="-128"/>
              </a:rPr>
              <a:t>20</a:t>
            </a:r>
            <a:r>
              <a:rPr lang="en-US" altLang="en-US" sz="2800" dirty="0">
                <a:ea typeface="ＭＳ Ｐゴシック" panose="020B0600070205080204" pitchFamily="34" charset="-128"/>
              </a:rPr>
              <a:t>  </a:t>
            </a:r>
            <a:r>
              <a:rPr lang="en-US" altLang="en-US" sz="2000" dirty="0">
                <a:ea typeface="ＭＳ Ｐゴシック" panose="020B0600070205080204" pitchFamily="34" charset="-128"/>
              </a:rPr>
              <a:t>(avg) </a:t>
            </a:r>
            <a:r>
              <a:rPr lang="en-US" altLang="en-US" sz="2800" dirty="0">
                <a:ea typeface="ＭＳ Ｐゴシック" panose="020B0600070205080204" pitchFamily="34" charset="-128"/>
              </a:rPr>
              <a:t>	    </a:t>
            </a:r>
            <a:r>
              <a:rPr lang="en-US" altLang="en-US" sz="2800" b="1" dirty="0">
                <a:ea typeface="ＭＳ Ｐゴシック" panose="020B0600070205080204" pitchFamily="34" charset="-128"/>
              </a:rPr>
              <a:t>15</a:t>
            </a:r>
            <a:r>
              <a:rPr lang="en-US" altLang="en-US" sz="2800" dirty="0">
                <a:ea typeface="ＭＳ Ｐゴシック" panose="020B0600070205080204" pitchFamily="34" charset="-128"/>
              </a:rPr>
              <a:t>  </a:t>
            </a:r>
            <a:r>
              <a:rPr lang="en-US" altLang="en-US" sz="2000" dirty="0">
                <a:ea typeface="ＭＳ Ｐゴシック" panose="020B0600070205080204" pitchFamily="34" charset="-128"/>
              </a:rPr>
              <a:t>(avg)</a:t>
            </a:r>
            <a:endParaRPr lang="en-US" altLang="en-US" sz="2800" b="1" dirty="0">
              <a:ea typeface="ＭＳ Ｐゴシック" panose="020B0600070205080204" pitchFamily="34" charset="-128"/>
            </a:endParaRPr>
          </a:p>
          <a:p>
            <a:pPr marL="0" indent="0">
              <a:buNone/>
            </a:pPr>
            <a:r>
              <a:rPr lang="en-US" altLang="en-US" sz="2800" dirty="0">
                <a:ea typeface="ＭＳ Ｐゴシック" panose="020B0600070205080204" pitchFamily="34" charset="-128"/>
              </a:rPr>
              <a:t>Equilibrium		  </a:t>
            </a:r>
            <a:r>
              <a:rPr lang="en-US" altLang="en-US" sz="2800" b="1" u="sng" dirty="0">
                <a:ea typeface="ＭＳ Ｐゴシック" panose="020B0600070205080204" pitchFamily="34" charset="-128"/>
              </a:rPr>
              <a:t>10</a:t>
            </a:r>
            <a:r>
              <a:rPr lang="en-US" altLang="en-US" sz="2800" u="sng" dirty="0">
                <a:ea typeface="ＭＳ Ｐゴシック" panose="020B0600070205080204" pitchFamily="34" charset="-128"/>
              </a:rPr>
              <a:t>		    </a:t>
            </a:r>
            <a:r>
              <a:rPr lang="en-US" altLang="en-US" sz="2800" b="1" u="sng" dirty="0">
                <a:ea typeface="ＭＳ Ｐゴシック" panose="020B0600070205080204" pitchFamily="34" charset="-128"/>
              </a:rPr>
              <a:t>10</a:t>
            </a:r>
            <a:r>
              <a:rPr lang="en-US" altLang="en-US" sz="3600" b="1" u="sng" dirty="0">
                <a:ea typeface="ＭＳ Ｐゴシック" panose="020B0600070205080204" pitchFamily="34" charset="-128"/>
              </a:rPr>
              <a:t> </a:t>
            </a:r>
            <a:r>
              <a:rPr lang="en-US" altLang="en-US" sz="1900" b="1" u="sng" dirty="0">
                <a:ea typeface="ＭＳ Ｐゴシック" panose="020B0600070205080204" pitchFamily="34" charset="-128"/>
              </a:rPr>
              <a:t> </a:t>
            </a:r>
            <a:r>
              <a:rPr lang="en-US" altLang="en-US" sz="900" b="1" u="sng" dirty="0">
                <a:ea typeface="ＭＳ Ｐゴシック" panose="020B0600070205080204" pitchFamily="34" charset="-128"/>
              </a:rPr>
              <a:t> </a:t>
            </a:r>
            <a:r>
              <a:rPr lang="en-US" altLang="en-US" sz="2100" u="sng" dirty="0">
                <a:ea typeface="ＭＳ Ｐゴシック" panose="020B0600070205080204" pitchFamily="34" charset="-128"/>
              </a:rPr>
              <a:t>+0.4</a:t>
            </a:r>
            <a:r>
              <a:rPr lang="en-US" altLang="en-US" sz="2800" b="1" u="sng" dirty="0">
                <a:ea typeface="ＭＳ Ｐゴシック" panose="020B0600070205080204" pitchFamily="34" charset="-128"/>
              </a:rPr>
              <a:t>          </a:t>
            </a:r>
          </a:p>
          <a:p>
            <a:pPr marL="0" indent="0">
              <a:buNone/>
            </a:pPr>
            <a:r>
              <a:rPr lang="en-US" altLang="en-US" sz="2800" dirty="0">
                <a:ea typeface="ＭＳ Ｐゴシック" panose="020B0600070205080204" pitchFamily="34" charset="-128"/>
              </a:rPr>
              <a:t>			  </a:t>
            </a:r>
            <a:r>
              <a:rPr lang="en-US" altLang="en-US" sz="2800" b="1" dirty="0">
                <a:ea typeface="ＭＳ Ｐゴシック" panose="020B0600070205080204" pitchFamily="34" charset="-128"/>
              </a:rPr>
              <a:t>95  </a:t>
            </a:r>
            <a:r>
              <a:rPr lang="en-US" altLang="en-US" sz="2000" dirty="0">
                <a:ea typeface="ＭＳ Ｐゴシック" panose="020B0600070205080204" pitchFamily="34" charset="-128"/>
              </a:rPr>
              <a:t>+1.0</a:t>
            </a:r>
            <a:r>
              <a:rPr lang="en-US" altLang="en-US" sz="2800" dirty="0">
                <a:ea typeface="ＭＳ Ｐゴシック" panose="020B0600070205080204" pitchFamily="34" charset="-128"/>
              </a:rPr>
              <a:t>	    </a:t>
            </a:r>
            <a:r>
              <a:rPr lang="en-US" altLang="en-US" sz="2800" b="1" dirty="0">
                <a:ea typeface="ＭＳ Ｐゴシック" panose="020B0600070205080204" pitchFamily="34" charset="-128"/>
              </a:rPr>
              <a:t>85  </a:t>
            </a:r>
            <a:r>
              <a:rPr lang="en-US" altLang="en-US" sz="2000" dirty="0">
                <a:ea typeface="ＭＳ Ｐゴシック" panose="020B0600070205080204" pitchFamily="34" charset="-128"/>
              </a:rPr>
              <a:t>+0.8</a:t>
            </a:r>
            <a:r>
              <a:rPr lang="en-US" altLang="en-US" sz="2800" b="1" dirty="0">
                <a:ea typeface="ＭＳ Ｐゴシック" panose="020B0600070205080204" pitchFamily="34" charset="-128"/>
              </a:rPr>
              <a:t>			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7BA956-9B35-F66C-81F4-E9AC9A4035EB}"/>
              </a:ext>
            </a:extLst>
          </p:cNvPr>
          <p:cNvSpPr>
            <a:spLocks noGrp="1"/>
          </p:cNvSpPr>
          <p:nvPr>
            <p:ph type="ftr" idx="10"/>
          </p:nvPr>
        </p:nvSpPr>
        <p:spPr/>
        <p:txBody>
          <a:bodyPr/>
          <a:lstStyle/>
          <a:p>
            <a:r>
              <a:rPr lang="en-US"/>
              <a:t>Game 7 - Repeated Games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C8A4E35-0DAC-DDE2-C8B4-958130EBFA49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B4D2A5C1-1E7A-4F2B-9C3D-5A6E7F801234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57525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2A6CF1-5108-FE49-E871-1FBBC8766F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D0B18D13-23CB-DD6E-761E-1977FBBE45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Class Results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AC782B-1E2F-0CBE-69CC-6E22E78FE976}"/>
              </a:ext>
            </a:extLst>
          </p:cNvPr>
          <p:cNvSpPr>
            <a:spLocks noGrp="1"/>
          </p:cNvSpPr>
          <p:nvPr>
            <p:ph type="ftr" idx="10"/>
          </p:nvPr>
        </p:nvSpPr>
        <p:spPr/>
        <p:txBody>
          <a:bodyPr/>
          <a:lstStyle/>
          <a:p>
            <a:r>
              <a:rPr lang="en-US"/>
              <a:t>Game 7 - Repeated Games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27D09D2-E769-4DC7-8E17-66768E1C6916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B4D2A5C1-1E7A-4F2B-9C3D-5A6E7F801234}" type="slidenum">
              <a:rPr lang="en-US" smtClean="0"/>
              <a:t>6</a:t>
            </a:fld>
            <a:endParaRPr lang="en-US"/>
          </a:p>
        </p:txBody>
      </p:sp>
      <p:sp>
        <p:nvSpPr>
          <p:cNvPr id="9" name="Text Box 22">
            <a:extLst>
              <a:ext uri="{FF2B5EF4-FFF2-40B4-BE49-F238E27FC236}">
                <a16:creationId xmlns:a16="http://schemas.microsoft.com/office/drawing/2014/main" id="{0C6B938B-73C9-0782-174D-9704056CBE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57210" y="1013098"/>
            <a:ext cx="21336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rgbClr val="040F76"/>
              </a:buClr>
              <a:buSzPct val="7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40F76"/>
              </a:buClr>
              <a:buSzPct val="70000"/>
              <a:buFont typeface="Wingdings" pitchFamily="2" charset="2"/>
              <a:buChar char="q"/>
              <a:defRPr sz="28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40F76"/>
              </a:buClr>
              <a:buSzPct val="75000"/>
              <a:buFont typeface="Wingdings" pitchFamily="2" charset="2"/>
              <a:buChar char="q"/>
              <a:defRPr sz="24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40F76"/>
              </a:buClr>
              <a:buSzPct val="70000"/>
              <a:buFont typeface="Wingdings" pitchFamily="2" charset="2"/>
              <a:buChar char="q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40F76"/>
              </a:buClr>
              <a:buSzPct val="7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2800" dirty="0">
                <a:solidFill>
                  <a:srgbClr val="7030A0"/>
                </a:solidFill>
                <a:latin typeface="Verdana" panose="020B0604030504040204" pitchFamily="34" charset="0"/>
              </a:rPr>
              <a:t>Random</a:t>
            </a:r>
          </a:p>
        </p:txBody>
      </p:sp>
      <p:sp>
        <p:nvSpPr>
          <p:cNvPr id="10" name="Text Box 23">
            <a:extLst>
              <a:ext uri="{FF2B5EF4-FFF2-40B4-BE49-F238E27FC236}">
                <a16:creationId xmlns:a16="http://schemas.microsoft.com/office/drawing/2014/main" id="{A8648B87-EB6E-6A18-E67B-07117456AD5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979383" y="1020454"/>
            <a:ext cx="21336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rgbClr val="040F76"/>
              </a:buClr>
              <a:buSzPct val="7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40F76"/>
              </a:buClr>
              <a:buSzPct val="70000"/>
              <a:buFont typeface="Wingdings" pitchFamily="2" charset="2"/>
              <a:buChar char="q"/>
              <a:defRPr sz="28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40F76"/>
              </a:buClr>
              <a:buSzPct val="75000"/>
              <a:buFont typeface="Wingdings" pitchFamily="2" charset="2"/>
              <a:buChar char="q"/>
              <a:defRPr sz="24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40F76"/>
              </a:buClr>
              <a:buSzPct val="70000"/>
              <a:buFont typeface="Wingdings" pitchFamily="2" charset="2"/>
              <a:buChar char="q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40F76"/>
              </a:buClr>
              <a:buSzPct val="7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2800">
                <a:solidFill>
                  <a:srgbClr val="7030A0"/>
                </a:solidFill>
                <a:latin typeface="Verdana" panose="020B0604030504040204" pitchFamily="34" charset="0"/>
              </a:rPr>
              <a:t>Tit-for-tat</a:t>
            </a:r>
          </a:p>
        </p:txBody>
      </p:sp>
      <p:sp>
        <p:nvSpPr>
          <p:cNvPr id="11" name="Line 21">
            <a:extLst>
              <a:ext uri="{FF2B5EF4-FFF2-40B4-BE49-F238E27FC236}">
                <a16:creationId xmlns:a16="http://schemas.microsoft.com/office/drawing/2014/main" id="{6A5BF4CF-B351-A45B-1953-2A4E5A58481E}"/>
              </a:ext>
            </a:extLst>
          </p:cNvPr>
          <p:cNvSpPr>
            <a:spLocks noChangeShapeType="1"/>
          </p:cNvSpPr>
          <p:nvPr/>
        </p:nvSpPr>
        <p:spPr bwMode="auto">
          <a:xfrm>
            <a:off x="6116079" y="1447258"/>
            <a:ext cx="20116" cy="2716179"/>
          </a:xfrm>
          <a:prstGeom prst="line">
            <a:avLst/>
          </a:prstGeom>
          <a:noFill/>
          <a:ln w="38100">
            <a:solidFill>
              <a:srgbClr val="7030A0"/>
            </a:solidFill>
            <a:miter lim="800000"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>
              <a:ln>
                <a:solidFill>
                  <a:srgbClr val="7030A0"/>
                </a:solidFill>
              </a:ln>
            </a:endParaRPr>
          </a:p>
        </p:txBody>
      </p:sp>
      <p:sp>
        <p:nvSpPr>
          <p:cNvPr id="12" name="Line 24">
            <a:extLst>
              <a:ext uri="{FF2B5EF4-FFF2-40B4-BE49-F238E27FC236}">
                <a16:creationId xmlns:a16="http://schemas.microsoft.com/office/drawing/2014/main" id="{36F65423-9816-0388-22D3-EA3F7385322E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0078372" y="1447259"/>
            <a:ext cx="0" cy="686341"/>
          </a:xfrm>
          <a:prstGeom prst="line">
            <a:avLst/>
          </a:prstGeom>
          <a:noFill/>
          <a:ln w="38100">
            <a:solidFill>
              <a:srgbClr val="7030A0"/>
            </a:solidFill>
            <a:miter lim="800000"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>
              <a:ln>
                <a:solidFill>
                  <a:srgbClr val="7030A0"/>
                </a:solidFill>
              </a:ln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F05E071-FC1C-9A39-1A7E-7B9D23AC33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7762" y="1772451"/>
            <a:ext cx="8311896" cy="43521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58235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35C888-74A7-8E9C-02FE-17BC464611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FB3518-C61E-41BE-AABB-F129A1A9FD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Grading on a Curve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AAF54F4-5C6F-0C7F-48FF-1849013F501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en-US" dirty="0">
                <a:ea typeface="ＭＳ Ｐゴシック" panose="020B0600070205080204" pitchFamily="34" charset="-128"/>
              </a:rPr>
              <a:t>Score between 0 and 100</a:t>
            </a:r>
          </a:p>
          <a:p>
            <a:pPr>
              <a:lnSpc>
                <a:spcPct val="90000"/>
              </a:lnSpc>
            </a:pPr>
            <a:r>
              <a:rPr lang="en-US" altLang="en-US" dirty="0">
                <a:ea typeface="ＭＳ Ｐゴシック" panose="020B0600070205080204" pitchFamily="34" charset="-128"/>
              </a:rPr>
              <a:t>How close are you to one of these two benchmarks?</a:t>
            </a:r>
          </a:p>
          <a:p>
            <a:pPr>
              <a:lnSpc>
                <a:spcPct val="90000"/>
              </a:lnSpc>
            </a:pPr>
            <a:endParaRPr lang="en-US" altLang="en-US" dirty="0">
              <a:ea typeface="ＭＳ Ｐゴシック" panose="020B0600070205080204" pitchFamily="34" charset="-128"/>
            </a:endParaRPr>
          </a:p>
          <a:p>
            <a:pPr>
              <a:lnSpc>
                <a:spcPct val="90000"/>
              </a:lnSpc>
            </a:pPr>
            <a:r>
              <a:rPr lang="en-US" altLang="en-US" dirty="0">
                <a:ea typeface="ＭＳ Ｐゴシック" panose="020B0600070205080204" pitchFamily="34" charset="-128"/>
              </a:rPr>
              <a:t>Random: 	61 (low) 		</a:t>
            </a:r>
            <a:r>
              <a:rPr lang="en-US" altLang="en-US" dirty="0">
                <a:ea typeface="ＭＳ Ｐゴシック" panose="020B0600070205080204" pitchFamily="34" charset="-128"/>
                <a:sym typeface="Wingdings" pitchFamily="2" charset="2"/>
              </a:rPr>
              <a:t> 0</a:t>
            </a:r>
            <a:endParaRPr lang="en-US" altLang="en-US" dirty="0">
              <a:ea typeface="ＭＳ Ｐゴシック" panose="020B0600070205080204" pitchFamily="34" charset="-128"/>
            </a:endParaRPr>
          </a:p>
          <a:p>
            <a:pPr>
              <a:lnSpc>
                <a:spcPct val="90000"/>
              </a:lnSpc>
            </a:pPr>
            <a:r>
              <a:rPr lang="en-US" altLang="en-US" dirty="0">
                <a:ea typeface="ＭＳ Ｐゴシック" panose="020B0600070205080204" pitchFamily="34" charset="-128"/>
              </a:rPr>
              <a:t>Tit-for-tat:	86 (high)		</a:t>
            </a:r>
            <a:r>
              <a:rPr lang="en-US" altLang="en-US" dirty="0">
                <a:ea typeface="ＭＳ Ｐゴシック" panose="020B0600070205080204" pitchFamily="34" charset="-128"/>
                <a:sym typeface="Wingdings" pitchFamily="2" charset="2"/>
              </a:rPr>
              <a:t> 100</a:t>
            </a:r>
          </a:p>
          <a:p>
            <a:pPr>
              <a:lnSpc>
                <a:spcPct val="90000"/>
              </a:lnSpc>
            </a:pPr>
            <a:endParaRPr lang="en-US" altLang="en-US" dirty="0">
              <a:ea typeface="ＭＳ Ｐゴシック" panose="020B0600070205080204" pitchFamily="34" charset="-128"/>
              <a:sym typeface="Wingdings" pitchFamily="2" charset="2"/>
            </a:endParaRPr>
          </a:p>
          <a:p>
            <a:pPr>
              <a:lnSpc>
                <a:spcPct val="90000"/>
              </a:lnSpc>
            </a:pPr>
            <a:r>
              <a:rPr lang="en-US" altLang="en-US" dirty="0">
                <a:ea typeface="ＭＳ Ｐゴシック" panose="020B0600070205080204" pitchFamily="34" charset="-128"/>
                <a:sym typeface="Wingdings" pitchFamily="2" charset="2"/>
              </a:rPr>
              <a:t>(Note: </a:t>
            </a:r>
            <a:r>
              <a:rPr lang="en-US" altLang="en-US" i="1" dirty="0">
                <a:ea typeface="ＭＳ Ｐゴシック" panose="020B0600070205080204" pitchFamily="34" charset="-128"/>
                <a:sym typeface="Wingdings" pitchFamily="2" charset="2"/>
              </a:rPr>
              <a:t>always defect</a:t>
            </a:r>
            <a:r>
              <a:rPr lang="en-US" altLang="en-US" dirty="0">
                <a:ea typeface="ＭＳ Ｐゴシック" panose="020B0600070205080204" pitchFamily="34" charset="-128"/>
                <a:sym typeface="Wingdings" pitchFamily="2" charset="2"/>
              </a:rPr>
              <a:t> earns 64  12)</a:t>
            </a:r>
            <a:endParaRPr lang="en-US" altLang="en-US" dirty="0">
              <a:ea typeface="ＭＳ Ｐゴシック" panose="020B0600070205080204" pitchFamily="34" charset="-128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78415A6-7856-E38E-FB56-76CF41C580BF}"/>
              </a:ext>
            </a:extLst>
          </p:cNvPr>
          <p:cNvSpPr>
            <a:spLocks noGrp="1"/>
          </p:cNvSpPr>
          <p:nvPr>
            <p:ph type="ftr" idx="10"/>
          </p:nvPr>
        </p:nvSpPr>
        <p:spPr/>
        <p:txBody>
          <a:bodyPr/>
          <a:lstStyle/>
          <a:p>
            <a:r>
              <a:rPr lang="en-US"/>
              <a:t>Game 7 - Repeated Games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617178-0FFD-7FBB-74E0-7D11891B4C6E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B4D2A5C1-1E7A-4F2B-9C3D-5A6E7F801234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40762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49737C-1DC9-900E-5F10-7CA224D7D1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Highest Scores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E0E2767-68C6-C03D-6852-B2355901736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sz="3200" dirty="0"/>
          </a:p>
          <a:p>
            <a:pPr marL="0" indent="0">
              <a:buNone/>
            </a:pPr>
            <a:endParaRPr lang="en-US" sz="3200" dirty="0"/>
          </a:p>
          <a:p>
            <a:r>
              <a:rPr lang="en-US" sz="3200" dirty="0"/>
              <a:t>Andrew B.	110</a:t>
            </a:r>
          </a:p>
          <a:p>
            <a:r>
              <a:rPr lang="en-US" sz="3200" dirty="0"/>
              <a:t>Tianqi		110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54B77AB-5A56-BB96-DAA8-352BF0A47DD1}"/>
              </a:ext>
            </a:extLst>
          </p:cNvPr>
          <p:cNvSpPr>
            <a:spLocks noGrp="1"/>
          </p:cNvSpPr>
          <p:nvPr>
            <p:ph type="ftr" idx="10"/>
          </p:nvPr>
        </p:nvSpPr>
        <p:spPr/>
        <p:txBody>
          <a:bodyPr/>
          <a:lstStyle/>
          <a:p>
            <a:r>
              <a:rPr lang="en-US"/>
              <a:t>Game 7 - Repeated Games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909687-FE84-6A7B-4805-FAC3B8AD272F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B4D2A5C1-1E7A-4F2B-9C3D-5A6E7F801234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58288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16B429-658F-B34D-4173-66392D314C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3E970D-5F72-99FA-15FA-21CFB68D7E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And…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5AEE3B6-4339-2BBD-3B23-8150CF011BA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sz="3200" dirty="0"/>
          </a:p>
          <a:p>
            <a:endParaRPr lang="en-US" sz="3200" dirty="0"/>
          </a:p>
          <a:p>
            <a:r>
              <a:rPr lang="en-US" sz="3200" dirty="0"/>
              <a:t>Lauren		9</a:t>
            </a:r>
          </a:p>
          <a:p>
            <a:r>
              <a:rPr lang="en-US" altLang="en-US" sz="3200" dirty="0">
                <a:ea typeface="ＭＳ Ｐゴシック" panose="020B0600070205080204" pitchFamily="34" charset="-128"/>
              </a:rPr>
              <a:t>Spencer		2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A45651C-0792-27B3-AF11-6454D2552FDF}"/>
              </a:ext>
            </a:extLst>
          </p:cNvPr>
          <p:cNvSpPr>
            <a:spLocks noGrp="1"/>
          </p:cNvSpPr>
          <p:nvPr>
            <p:ph type="ftr" idx="10"/>
          </p:nvPr>
        </p:nvSpPr>
        <p:spPr/>
        <p:txBody>
          <a:bodyPr/>
          <a:lstStyle/>
          <a:p>
            <a:r>
              <a:rPr lang="en-US"/>
              <a:t>Game 7 - Repeated Games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FE4485-11C6-5799-B529-BF0341EC4F4E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B4D2A5C1-1E7A-4F2B-9C3D-5A6E7F801234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50893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76116B-2EDA-CD07-A670-7DD1C89377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B03872-9D07-ECA0-88A1-6086F7DD99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And…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E080F17-AD95-2253-620D-151640016A2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sz="3200" dirty="0"/>
          </a:p>
          <a:p>
            <a:endParaRPr lang="en-US" sz="3200" dirty="0"/>
          </a:p>
          <a:p>
            <a:r>
              <a:rPr lang="en-US" sz="3200" dirty="0"/>
              <a:t>Alessia		–11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CE2C7C8-A27A-C8E4-1743-8AEDF28F11E6}"/>
              </a:ext>
            </a:extLst>
          </p:cNvPr>
          <p:cNvSpPr>
            <a:spLocks noGrp="1"/>
          </p:cNvSpPr>
          <p:nvPr>
            <p:ph type="ftr" idx="10"/>
          </p:nvPr>
        </p:nvSpPr>
        <p:spPr/>
        <p:txBody>
          <a:bodyPr/>
          <a:lstStyle/>
          <a:p>
            <a:r>
              <a:rPr lang="en-US"/>
              <a:t>Game 7 - Repeated Games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D45B7B8-6A89-6D7C-39D5-B67BDB0CE86B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B4D2A5C1-1E7A-4F2B-9C3D-5A6E7F801234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071435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C83DD0-FD0A-2F87-42BB-BF487CC97E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AD1070-E847-7749-CEF5-C6C3589287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Flip Side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6312781-2E17-60E4-7FF4-598C24BB582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ct val="90000"/>
              </a:lnSpc>
              <a:buNone/>
            </a:pPr>
            <a:r>
              <a:rPr lang="en-US" altLang="en-US" sz="2800" dirty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How my evil opponents did against the class</a:t>
            </a:r>
          </a:p>
          <a:p>
            <a:pPr marL="0" indent="0">
              <a:lnSpc>
                <a:spcPct val="90000"/>
              </a:lnSpc>
              <a:buNone/>
            </a:pPr>
            <a:endParaRPr lang="en-US" altLang="en-US" sz="1800" dirty="0">
              <a:latin typeface="Arial" panose="020B0604020202020204" pitchFamily="34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  <a:p>
            <a:pPr marL="457200" indent="-457200">
              <a:lnSpc>
                <a:spcPct val="90000"/>
              </a:lnSpc>
              <a:spcBef>
                <a:spcPts val="600"/>
              </a:spcBef>
              <a:buFont typeface="+mj-lt"/>
              <a:buAutoNum type="arabicPeriod"/>
            </a:pPr>
            <a:r>
              <a:rPr lang="en-US" altLang="en-US" sz="2800" dirty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Tit-for-Tat				</a:t>
            </a:r>
          </a:p>
          <a:p>
            <a:pPr marL="457200" indent="-457200">
              <a:lnSpc>
                <a:spcPct val="90000"/>
              </a:lnSpc>
              <a:spcBef>
                <a:spcPts val="600"/>
              </a:spcBef>
              <a:buFont typeface="+mj-lt"/>
              <a:buAutoNum type="arabicPeriod"/>
            </a:pPr>
            <a:r>
              <a:rPr lang="en-US" altLang="en-US" sz="2800" dirty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Grim Trigger Strategy	</a:t>
            </a:r>
            <a:endParaRPr lang="en-US" altLang="en-US" sz="2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  <a:p>
            <a:pPr marL="457200" indent="-457200">
              <a:lnSpc>
                <a:spcPct val="90000"/>
              </a:lnSpc>
              <a:spcBef>
                <a:spcPts val="600"/>
              </a:spcBef>
              <a:buFont typeface="+mj-lt"/>
              <a:buAutoNum type="arabicPeriod"/>
            </a:pPr>
            <a:r>
              <a:rPr lang="en-US" altLang="en-US" sz="2800" dirty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Equilibrium (Defect)	</a:t>
            </a:r>
            <a:endParaRPr lang="en-US" altLang="en-US" sz="2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  <a:p>
            <a:pPr marL="457200" indent="-457200">
              <a:lnSpc>
                <a:spcPct val="90000"/>
              </a:lnSpc>
              <a:spcBef>
                <a:spcPts val="600"/>
              </a:spcBef>
              <a:buFont typeface="+mj-lt"/>
              <a:buAutoNum type="arabicPeriod"/>
            </a:pPr>
            <a:r>
              <a:rPr lang="en-US" altLang="en-US" sz="2800" dirty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Tit-for-Two-Tat</a:t>
            </a:r>
            <a:endParaRPr lang="en-US" altLang="en-US" sz="2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  <a:p>
            <a:pPr marL="457200" indent="-457200">
              <a:lnSpc>
                <a:spcPct val="90000"/>
              </a:lnSpc>
              <a:spcBef>
                <a:spcPts val="600"/>
              </a:spcBef>
              <a:buFont typeface="+mj-lt"/>
              <a:buAutoNum type="arabicPeriod"/>
            </a:pPr>
            <a:r>
              <a:rPr lang="en-US" altLang="en-US" sz="2800" dirty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Random		</a:t>
            </a:r>
            <a:endParaRPr lang="en-US" altLang="en-US" sz="2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A195801-A0EB-EC0F-27DE-2ECF0C9E68EC}"/>
              </a:ext>
            </a:extLst>
          </p:cNvPr>
          <p:cNvSpPr>
            <a:spLocks noGrp="1"/>
          </p:cNvSpPr>
          <p:nvPr>
            <p:ph type="ftr" idx="10"/>
          </p:nvPr>
        </p:nvSpPr>
        <p:spPr/>
        <p:txBody>
          <a:bodyPr/>
          <a:lstStyle/>
          <a:p>
            <a:r>
              <a:rPr lang="en-US"/>
              <a:t>Game 7 - Repeated Games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7610DD-A91A-A497-6DEE-DD8A030678BD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B4D2A5C1-1E7A-4F2B-9C3D-5A6E7F801234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2123070"/>
      </p:ext>
    </p:extLst>
  </p:cSld>
  <p:clrMapOvr>
    <a:masterClrMapping/>
  </p:clrMapOvr>
</p:sld>
</file>

<file path=ppt/theme/theme1.xml><?xml version="1.0" encoding="utf-8"?>
<a:theme xmlns:a="http://schemas.openxmlformats.org/drawingml/2006/main" name="Game Theory">
  <a:themeElements>
    <a:clrScheme name="Game Theory">
      <a:dk1>
        <a:sysClr val="windowText" lastClr="10192B"/>
      </a:dk1>
      <a:lt1>
        <a:sysClr val="window" lastClr="FFFFFF"/>
      </a:lt1>
      <a:dk2>
        <a:srgbClr val="041E7A"/>
      </a:dk2>
      <a:lt2>
        <a:srgbClr val="F4F6F9"/>
      </a:lt2>
      <a:accent1>
        <a:srgbClr val="041E7A"/>
      </a:accent1>
      <a:accent2>
        <a:srgbClr val="FFCD00"/>
      </a:accent2>
      <a:accent3>
        <a:srgbClr val="C00000"/>
      </a:accent3>
      <a:accent4>
        <a:srgbClr val="6E7684"/>
      </a:accent4>
      <a:accent5>
        <a:srgbClr val="D6D9E0"/>
      </a:accent5>
      <a:accent6>
        <a:srgbClr val="A9B1BF"/>
      </a:accent6>
      <a:hlink>
        <a:srgbClr val="041E7A"/>
      </a:hlink>
      <a:folHlink>
        <a:srgbClr val="6E7684"/>
      </a:folHlink>
    </a:clrScheme>
    <a:fontScheme name="Game Theory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Game Theory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9525" cap="flat" cmpd="sng" algn="ctr">
          <a:solidFill>
            <a:schemeClr val="phClr"/>
          </a:solidFill>
          <a:prstDash val="solid"/>
        </a:ln>
        <a:ln w="95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517</TotalTime>
  <Words>402</Words>
  <Application>Microsoft Macintosh PowerPoint</Application>
  <PresentationFormat>Widescreen</PresentationFormat>
  <Paragraphs>88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7" baseType="lpstr">
      <vt:lpstr>ＭＳ Ｐゴシック</vt:lpstr>
      <vt:lpstr>Aptos</vt:lpstr>
      <vt:lpstr>Arial</vt:lpstr>
      <vt:lpstr>Verdana</vt:lpstr>
      <vt:lpstr>Wingdings</vt:lpstr>
      <vt:lpstr>Game Theory</vt:lpstr>
      <vt:lpstr>Repeated Games</vt:lpstr>
      <vt:lpstr>Opponent Personalities</vt:lpstr>
      <vt:lpstr>Opponent Personalities</vt:lpstr>
      <vt:lpstr>Highest &amp; Lowest Payoffs</vt:lpstr>
      <vt:lpstr>Highest Payoffs &amp; Tit-For-Tat</vt:lpstr>
      <vt:lpstr>Class Results</vt:lpstr>
      <vt:lpstr>Grading on a Curve</vt:lpstr>
      <vt:lpstr>Highest Scores</vt:lpstr>
      <vt:lpstr>And…</vt:lpstr>
      <vt:lpstr>And…</vt:lpstr>
      <vt:lpstr>The Flip Side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Mike Shor</dc:creator>
  <cp:keywords/>
  <dc:description/>
  <cp:lastModifiedBy>Mike S</cp:lastModifiedBy>
  <cp:revision>175</cp:revision>
  <dcterms:created xsi:type="dcterms:W3CDTF">2013-01-27T09:14:16Z</dcterms:created>
  <dcterms:modified xsi:type="dcterms:W3CDTF">2026-10-15T14:31:27Z</dcterms:modified>
  <cp:category/>
</cp:coreProperties>
</file>