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349" r:id="rId3"/>
    <p:sldId id="350" r:id="rId4"/>
    <p:sldId id="35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1"/>
    <p:restoredTop sz="94770"/>
  </p:normalViewPr>
  <p:slideViewPr>
    <p:cSldViewPr snapToGrid="0" snapToObjects="1">
      <p:cViewPr varScale="1">
        <p:scale>
          <a:sx n="111" d="100"/>
          <a:sy n="111" d="100"/>
        </p:scale>
        <p:origin x="224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 4 – Coordination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4 – Coordination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4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F2234D-525B-FAC8-2463-C06C09CC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Letter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3328B2-AD9C-090A-B6E7-C7BCD5907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6600" dirty="0"/>
              <a:t>A</a:t>
            </a:r>
          </a:p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6600" dirty="0"/>
              <a:t>B</a:t>
            </a:r>
          </a:p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6600" dirty="0"/>
              <a:t>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AB2A-F344-9A3D-7B2A-7ADDBBEE779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4 – Coordination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D2EB2-49F2-97A1-7C19-9951CD80A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6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CF1F-DAE7-8372-DB83-57FEA3F3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80AFBD-E41E-1663-14A1-B71DA75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Letter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81A09D-06C0-7BBB-6E93-3582FEFBC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r>
              <a:rPr lang="en-US" sz="3200" dirty="0"/>
              <a:t>	    selected	  	  pairs</a:t>
            </a:r>
          </a:p>
          <a:p>
            <a:pPr marL="0" indent="0" algn="l">
              <a:buNone/>
            </a:pPr>
            <a:endParaRPr lang="en-US" sz="600" dirty="0"/>
          </a:p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A		11		      2</a:t>
            </a:r>
          </a:p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B		17		      4</a:t>
            </a:r>
          </a:p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C		  4 		      0</a:t>
            </a:r>
          </a:p>
          <a:p>
            <a:pPr marL="0" indent="0" algn="l">
              <a:buNone/>
            </a:pPr>
            <a:r>
              <a:rPr lang="en-US" sz="2400" dirty="0"/>
              <a:t>E		   1		         0  </a:t>
            </a:r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r>
              <a:rPr lang="en-US" sz="3200" dirty="0"/>
              <a:t>Successful pairs:   6/16			   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4995-2ACE-0759-C02D-1AFB36CDDC6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4 – Coordination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5634A-E921-C396-63AC-8170B4B9FF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Pairs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Selecting A</a:t>
            </a:r>
          </a:p>
          <a:p>
            <a:pPr marL="0" indent="0">
              <a:buNone/>
            </a:pPr>
            <a:r>
              <a:rPr lang="en-US" sz="2400" dirty="0"/>
              <a:t>	Elijah, Joseph, Kevin, Tianqi</a:t>
            </a:r>
          </a:p>
          <a:p>
            <a:r>
              <a:rPr lang="en-US" sz="2800" dirty="0"/>
              <a:t>Selecting B</a:t>
            </a:r>
          </a:p>
          <a:p>
            <a:pPr marL="0" indent="0">
              <a:buNone/>
            </a:pPr>
            <a:r>
              <a:rPr lang="en-US" sz="2400" dirty="0"/>
              <a:t>	Alessia, Alex, Andrew S., Genesis, Kishan 	Kyle, Nolan, Owen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4 – Coordination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5796B-FF36-6968-D3CA-B45D466536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108</Words>
  <Application>Microsoft Macintosh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Game Theory</vt:lpstr>
      <vt:lpstr>Coordination</vt:lpstr>
      <vt:lpstr>Select a Letter</vt:lpstr>
      <vt:lpstr>Select a Letter</vt:lpstr>
      <vt:lpstr>Successful Pairs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158</cp:revision>
  <dcterms:created xsi:type="dcterms:W3CDTF">2013-01-27T09:14:16Z</dcterms:created>
  <dcterms:modified xsi:type="dcterms:W3CDTF">2026-09-15T14:01:04Z</dcterms:modified>
  <cp:category/>
</cp:coreProperties>
</file>