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349" r:id="rId3"/>
    <p:sldId id="350" r:id="rId4"/>
    <p:sldId id="35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51"/>
    <p:restoredTop sz="94763"/>
  </p:normalViewPr>
  <p:slideViewPr>
    <p:cSldViewPr snapToGrid="0" snapToObjects="1">
      <p:cViewPr varScale="1">
        <p:scale>
          <a:sx n="111" d="100"/>
          <a:sy n="111" d="100"/>
        </p:scale>
        <p:origin x="224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 4 – Coordination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4 – Coordination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4 – Coordination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4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0F2234D-525B-FAC8-2463-C06C09CC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Letter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3328B2-AD9C-090A-B6E7-C7BCD5907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6600" dirty="0"/>
              <a:t>A</a:t>
            </a:r>
          </a:p>
          <a:p>
            <a:pPr marL="0" indent="0" algn="ctr">
              <a:buNone/>
            </a:pPr>
            <a:endParaRPr lang="en-US" sz="6600" dirty="0"/>
          </a:p>
          <a:p>
            <a:pPr marL="0" indent="0" algn="ctr">
              <a:buNone/>
            </a:pPr>
            <a:r>
              <a:rPr lang="en-US" sz="6600" dirty="0"/>
              <a:t>B</a:t>
            </a:r>
          </a:p>
          <a:p>
            <a:pPr marL="0" indent="0" algn="ctr">
              <a:buNone/>
            </a:pPr>
            <a:endParaRPr lang="en-US" sz="6600" dirty="0"/>
          </a:p>
          <a:p>
            <a:pPr marL="0" indent="0" algn="ctr">
              <a:buNone/>
            </a:pPr>
            <a:r>
              <a:rPr lang="en-US" sz="6600" dirty="0"/>
              <a:t>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AB2A-F344-9A3D-7B2A-7ADDBBEE779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4 – Coordination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D2EB2-49F2-97A1-7C19-9951CD80A8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6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CF1F-DAE7-8372-DB83-57FEA3F3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80AFBD-E41E-1663-14A1-B71DA757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Letter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81A09D-06C0-7BBB-6E93-3582FEFBC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r>
              <a:rPr lang="en-US" sz="3200"/>
              <a:t>	    selected	  	  pairs</a:t>
            </a:r>
          </a:p>
          <a:p>
            <a:pPr marL="0" indent="0" algn="l">
              <a:buNone/>
            </a:pPr>
            <a:endParaRPr lang="en-US" sz="600" dirty="0"/>
          </a:p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</a:rPr>
              <a:t>A		19		      6</a:t>
            </a:r>
          </a:p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</a:rPr>
              <a:t>B		12		      3</a:t>
            </a:r>
          </a:p>
          <a:p>
            <a:pPr marL="0" indent="0" algn="l">
              <a:buNone/>
            </a:pPr>
            <a:r>
              <a:rPr lang="en-US" sz="3200" dirty="0">
                <a:solidFill>
                  <a:schemeClr val="accent1"/>
                </a:solidFill>
              </a:rPr>
              <a:t>C		  1 		      0 </a:t>
            </a:r>
          </a:p>
          <a:p>
            <a:pPr marL="0" indent="0" algn="l">
              <a:buNone/>
            </a:pPr>
            <a:r>
              <a:rPr lang="en-US" sz="2400" dirty="0"/>
              <a:t>J		   1		         0 </a:t>
            </a:r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r>
              <a:rPr lang="en-US" sz="3200" dirty="0"/>
              <a:t>Successful pairs:   9/16			   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44995-2ACE-0759-C02D-1AFB36CDDC6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4 – Coordination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5634A-E921-C396-63AC-8170B4B9FF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Pairs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Selecting A</a:t>
            </a:r>
          </a:p>
          <a:p>
            <a:pPr marL="0" indent="0">
              <a:buNone/>
            </a:pPr>
            <a:r>
              <a:rPr lang="en-US" sz="2400" dirty="0"/>
              <a:t>	Amanda, Anouska, Ava, Diego, Eve, 	Jack, John, Joli, Julia, Matthew E., 	Michael, Tali</a:t>
            </a:r>
          </a:p>
          <a:p>
            <a:r>
              <a:rPr lang="en-US" sz="2800" dirty="0"/>
              <a:t>Selecting B</a:t>
            </a:r>
          </a:p>
          <a:p>
            <a:pPr marL="0" indent="0">
              <a:buNone/>
            </a:pPr>
            <a:r>
              <a:rPr lang="en-US" sz="2400" dirty="0"/>
              <a:t>	Arron, Brayden, Lilla, Phillip,         	Sarfaraz, Sophia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4 – Coordination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5796B-FF36-6968-D3CA-B45D466536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123</Words>
  <Application>Microsoft Macintosh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Game Theory</vt:lpstr>
      <vt:lpstr>Coordination</vt:lpstr>
      <vt:lpstr>Select a Letter</vt:lpstr>
      <vt:lpstr>Select a Letter</vt:lpstr>
      <vt:lpstr>Successful Pairs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154</cp:revision>
  <dcterms:created xsi:type="dcterms:W3CDTF">2013-01-27T09:14:16Z</dcterms:created>
  <dcterms:modified xsi:type="dcterms:W3CDTF">2026-09-15T14:00:58Z</dcterms:modified>
  <cp:category/>
</cp:coreProperties>
</file>