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43" r:id="rId3"/>
    <p:sldId id="263" r:id="rId4"/>
    <p:sldId id="344" r:id="rId5"/>
    <p:sldId id="345" r:id="rId6"/>
    <p:sldId id="336" r:id="rId7"/>
    <p:sldId id="346" r:id="rId8"/>
    <p:sldId id="348" r:id="rId9"/>
    <p:sldId id="34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80"/>
    <p:restoredTop sz="94777"/>
  </p:normalViewPr>
  <p:slideViewPr>
    <p:cSldViewPr snapToGrid="0" snapToObjects="1">
      <p:cViewPr varScale="1">
        <p:scale>
          <a:sx n="111" d="100"/>
          <a:sy n="111" d="100"/>
        </p:scale>
        <p:origin x="224" y="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 dirty="0"/>
              <a:t>Game 2 – Dominant Strategies</a:t>
            </a:r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2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Dominant Strategies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C84C-28D8-C62F-6832-8BD208A9B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C4E08AC4-526C-EE08-CC6E-84B86053321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553B4E26-3359-2E04-D99E-E2928043C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2</a:t>
            </a:fld>
            <a:endParaRPr lang="en-US"/>
          </a:p>
        </p:txBody>
      </p:sp>
      <p:graphicFrame>
        <p:nvGraphicFramePr>
          <p:cNvPr id="4" name="Group 1127">
            <a:extLst>
              <a:ext uri="{FF2B5EF4-FFF2-40B4-BE49-F238E27FC236}">
                <a16:creationId xmlns:a16="http://schemas.microsoft.com/office/drawing/2014/main" id="{FF937307-70CD-9932-3412-EBDB6184E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30947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0E0A2C4-165C-D7EF-CB8B-D9F2E44DE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Scandal or Grenada?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75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3</a:t>
            </a:fld>
            <a:endParaRPr lang="en-US"/>
          </a:p>
        </p:txBody>
      </p:sp>
      <p:graphicFrame>
        <p:nvGraphicFramePr>
          <p:cNvPr id="4" name="Group 1127">
            <a:extLst>
              <a:ext uri="{FF2B5EF4-FFF2-40B4-BE49-F238E27FC236}">
                <a16:creationId xmlns:a16="http://schemas.microsoft.com/office/drawing/2014/main" id="{B80A3B0B-C188-AF2F-E9DB-2EFFD0734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354169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  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  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626B479-7F93-952C-9662-F767F9EE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CNN’s perspective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16DC3-AA7C-1899-84B8-BF95348E3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E5EA1902-ECE9-9533-8788-C534D365B5B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BBA5AFF-E984-017C-81CC-B90F52EC88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C981DC-35E9-D69D-0062-A0859C75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NYTimes’ perspective</a:t>
            </a:r>
            <a:endParaRPr dirty="0"/>
          </a:p>
        </p:txBody>
      </p:sp>
      <p:graphicFrame>
        <p:nvGraphicFramePr>
          <p:cNvPr id="2" name="Group 1127">
            <a:extLst>
              <a:ext uri="{FF2B5EF4-FFF2-40B4-BE49-F238E27FC236}">
                <a16:creationId xmlns:a16="http://schemas.microsoft.com/office/drawing/2014/main" id="{F02E755E-F278-B77E-62AB-673B02F25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525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21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E2A1-1BDA-525A-E07C-313225655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A97DAD69-06E2-9B51-48D4-8BAA965D96B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29A6123A-2FAA-67CE-3D75-646B6D8A3E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3C2C32-1F91-CB94-17B9-97F400E7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</a:p>
        </p:txBody>
      </p:sp>
      <p:graphicFrame>
        <p:nvGraphicFramePr>
          <p:cNvPr id="2" name="Group 1127">
            <a:extLst>
              <a:ext uri="{FF2B5EF4-FFF2-40B4-BE49-F238E27FC236}">
                <a16:creationId xmlns:a16="http://schemas.microsoft.com/office/drawing/2014/main" id="{C570D47F-9861-22AA-0C81-66AAF7245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46291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06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F68D9-2BCD-C851-58F8-8473BFC7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AFEA2-18D2-D74D-5A67-1791E0E51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In the role of </a:t>
            </a:r>
            <a:r>
              <a:rPr lang="en-US" altLang="en-US" sz="2800" dirty="0">
                <a:solidFill>
                  <a:schemeClr val="accent3"/>
                </a:solidFill>
                <a:latin typeface="Verdana" charset="0"/>
                <a:ea typeface="ＭＳ Ｐゴシック" charset="-128"/>
              </a:rPr>
              <a:t>NYTimes</a:t>
            </a:r>
            <a:r>
              <a:rPr lang="en-US" altLang="en-US" sz="2800" dirty="0">
                <a:solidFill>
                  <a:schemeClr val="tx1"/>
                </a:solidFill>
                <a:latin typeface="Verdana" charset="0"/>
                <a:ea typeface="ＭＳ Ｐゴシック" charset="-128"/>
              </a:rPr>
              <a:t>:</a:t>
            </a:r>
          </a:p>
          <a:p>
            <a:pPr lvl="1" algn="l" rtl="0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100% selected Grenada</a:t>
            </a:r>
          </a:p>
          <a:p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986D51B6-54D9-2C85-09CE-BFF65B093DF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8E3807B0-B85C-313D-1D56-82DC2E296B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6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7A97D36D-F751-5DDD-67B1-12886BE82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87758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01EF86D-DC1C-88C2-1B39-60A3C3840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Class Results:</a:t>
            </a:r>
            <a:br>
              <a:rPr lang="en-US" dirty="0"/>
            </a:br>
            <a:r>
              <a:rPr lang="en-US" dirty="0"/>
              <a:t>Rationality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156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A6ABA-E7A6-2E3C-85E9-67EDDAACC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ADBDB-F0B2-0B62-18B7-637480809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In the role of </a:t>
            </a:r>
            <a:r>
              <a:rPr lang="en-US" altLang="en-US" sz="2800" dirty="0">
                <a:solidFill>
                  <a:schemeClr val="accent1"/>
                </a:solidFill>
                <a:latin typeface="Verdana" charset="0"/>
                <a:ea typeface="ＭＳ Ｐゴシック" charset="-128"/>
              </a:rPr>
              <a:t>CNN</a:t>
            </a:r>
            <a:r>
              <a:rPr lang="en-US" altLang="en-US" sz="2800" dirty="0">
                <a:solidFill>
                  <a:schemeClr val="tx1"/>
                </a:solidFill>
                <a:latin typeface="Verdana" charset="0"/>
                <a:ea typeface="ＭＳ Ｐゴシック" charset="-128"/>
              </a:rPr>
              <a:t>:</a:t>
            </a:r>
          </a:p>
          <a:p>
            <a:pPr lvl="1" algn="l" rtl="0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Only 31% selected Scandal</a:t>
            </a:r>
          </a:p>
          <a:p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360D7D79-65A6-4384-61BE-D07B5ABDD12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590C6CC3-1692-5AF3-F798-AD15EF4532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7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E653B8C7-8E54-9FA0-35DC-FA6A63B4A24C}"/>
              </a:ext>
            </a:extLst>
          </p:cNvPr>
          <p:cNvGraphicFramePr>
            <a:graphicFrameLocks noGrp="1"/>
          </p:cNvGraphicFramePr>
          <p:nvPr/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4D759847-F44A-3957-3DC2-D4BF697A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Class Results:</a:t>
            </a:r>
            <a:br>
              <a:rPr lang="en-US" dirty="0"/>
            </a:br>
            <a:r>
              <a:rPr lang="en-US" dirty="0"/>
              <a:t>Common Knowledge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757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5FF31-BAEA-7767-1612-9EFB7BB44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FBA5C-C1A1-BF3C-8D28-2A0104CDC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Rationality:</a:t>
            </a:r>
          </a:p>
          <a:p>
            <a:pPr lvl="1" algn="l" rtl="0"/>
            <a:r>
              <a:rPr lang="en-US" sz="2533" dirty="0"/>
              <a:t>If you have a dominant strategy, play it.</a:t>
            </a:r>
          </a:p>
          <a:p>
            <a:pPr lvl="1" algn="l" rtl="0"/>
            <a:r>
              <a:rPr lang="en-US" sz="2533" dirty="0"/>
              <a:t>Doesn’t matter what other players do!</a:t>
            </a:r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ADEEADB0-F71B-D829-8FA3-970A761A0AC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C631BD71-EF78-D101-F192-13B0E932B8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8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94659E5B-1B41-9AD9-EA3A-EF0519AA8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041421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60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60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72B86FF7-24B6-85E3-E718-72246ECF5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Rationality &amp; Common Knowledge</a:t>
            </a:r>
            <a:endParaRPr dirty="0"/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7C4E7ED5-ED6B-4366-F855-066A1B185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4322" y="2472267"/>
            <a:ext cx="892544" cy="1456266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pitchFamily="2" charset="2"/>
              <a:buChar char="•"/>
            </a:pPr>
            <a:endParaRPr lang="en-US" altLang="en-US" sz="1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9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C378A-CB18-A588-35C9-6F048F80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867AA-5517-08C5-06B2-8898FA0A0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Common Knowledge:</a:t>
            </a:r>
          </a:p>
          <a:p>
            <a:pPr lvl="1" algn="l" rtl="0"/>
            <a:r>
              <a:rPr lang="en-US" sz="2533" dirty="0"/>
              <a:t>Others will use their dominant strategy</a:t>
            </a:r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DD049954-B91C-ACF1-2372-EE3CC1FF9FB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496E467D-9B27-6C29-4F49-BE5EAA106B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9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9F840269-B7B4-00EE-F885-1104BD40C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768119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0CAFFFA1-ED73-5B4D-86AE-F88C66F8B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Rationality &amp; Common Knowledge</a:t>
            </a:r>
            <a:endParaRPr dirty="0"/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566B873-F51E-5CA7-B16A-3113AEBF0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8960" y="2472267"/>
            <a:ext cx="892544" cy="1456266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pitchFamily="2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21213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281</Words>
  <Application>Microsoft Macintosh PowerPoint</Application>
  <PresentationFormat>Widescreen</PresentationFormat>
  <Paragraphs>136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Courier New</vt:lpstr>
      <vt:lpstr>Verdana</vt:lpstr>
      <vt:lpstr>Wingdings</vt:lpstr>
      <vt:lpstr>Game Theory</vt:lpstr>
      <vt:lpstr>Dominant Strategies</vt:lpstr>
      <vt:lpstr>The Game Scandal or Grenada?</vt:lpstr>
      <vt:lpstr>The Game CNN’s perspective</vt:lpstr>
      <vt:lpstr>The Game NYTimes’ perspective</vt:lpstr>
      <vt:lpstr>The Game</vt:lpstr>
      <vt:lpstr>The Game Class Results: Rationality</vt:lpstr>
      <vt:lpstr>The Game Class Results: Common Knowledge</vt:lpstr>
      <vt:lpstr>Rationality &amp; Common Knowledge</vt:lpstr>
      <vt:lpstr>Rationality &amp; Common Knowledge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148</cp:revision>
  <dcterms:created xsi:type="dcterms:W3CDTF">2013-01-27T09:14:16Z</dcterms:created>
  <dcterms:modified xsi:type="dcterms:W3CDTF">2026-09-08T13:56:25Z</dcterms:modified>
  <cp:category/>
</cp:coreProperties>
</file>